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66" r:id="rId3"/>
    <p:sldId id="267" r:id="rId4"/>
    <p:sldId id="257" r:id="rId5"/>
    <p:sldId id="258" r:id="rId6"/>
    <p:sldId id="259" r:id="rId7"/>
    <p:sldId id="260" r:id="rId8"/>
    <p:sldId id="264" r:id="rId9"/>
    <p:sldId id="265" r:id="rId10"/>
    <p:sldId id="261" r:id="rId11"/>
    <p:sldId id="269" r:id="rId12"/>
    <p:sldId id="270" r:id="rId13"/>
    <p:sldId id="262" r:id="rId14"/>
    <p:sldId id="263" r:id="rId15"/>
  </p:sldIdLst>
  <p:sldSz cx="9144000" cy="6858000" type="screen4x3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307AA1-E6CF-47DA-A106-F1153BB691A8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40363" cy="4468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8FA412-18B5-49DB-9660-47D3ACC173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3918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9932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841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65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3687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89639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03309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4359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4215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97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519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108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F5A9D-C330-464E-850B-3A0F21C4320A}" type="datetimeFigureOut">
              <a:rPr lang="en-GB" smtClean="0"/>
              <a:t>18/11/2019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ACB0C3-6A8C-407B-B303-91DBB156E1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082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888" y="149457"/>
            <a:ext cx="1751500" cy="16619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1.Quelle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ta </a:t>
            </a:r>
            <a:r>
              <a:rPr lang="en-GB" sz="1050" b="1" dirty="0" err="1" smtClean="0"/>
              <a:t>personalité</a:t>
            </a:r>
            <a:r>
              <a:rPr lang="en-GB" sz="1050" b="1" dirty="0" smtClean="0"/>
              <a:t>? </a:t>
            </a:r>
            <a:endParaRPr lang="en-GB" sz="1050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……..I am</a:t>
            </a:r>
          </a:p>
          <a:p>
            <a:r>
              <a:rPr lang="en-GB" sz="1050" dirty="0" err="1"/>
              <a:t>a</a:t>
            </a:r>
            <a:r>
              <a:rPr lang="en-GB" sz="1050" dirty="0" err="1" smtClean="0"/>
              <a:t>imable</a:t>
            </a:r>
            <a:r>
              <a:rPr lang="en-GB" sz="1050" dirty="0" smtClean="0"/>
              <a:t> –likeable</a:t>
            </a:r>
          </a:p>
          <a:p>
            <a:r>
              <a:rPr lang="en-GB" sz="1050" dirty="0" err="1"/>
              <a:t>a</a:t>
            </a:r>
            <a:r>
              <a:rPr lang="en-GB" sz="1050" dirty="0" err="1" smtClean="0"/>
              <a:t>musant</a:t>
            </a:r>
            <a:r>
              <a:rPr lang="en-GB" sz="1050" dirty="0" smtClean="0"/>
              <a:t>-amusing</a:t>
            </a:r>
          </a:p>
          <a:p>
            <a:r>
              <a:rPr lang="en-GB" sz="1050" dirty="0" err="1"/>
              <a:t>b</a:t>
            </a:r>
            <a:r>
              <a:rPr lang="en-GB" sz="1050" dirty="0" err="1" smtClean="0"/>
              <a:t>avard</a:t>
            </a:r>
            <a:r>
              <a:rPr lang="en-GB" sz="1050" dirty="0" smtClean="0"/>
              <a:t>(e) – chatty</a:t>
            </a:r>
          </a:p>
          <a:p>
            <a:r>
              <a:rPr lang="en-GB" sz="1050" dirty="0" err="1"/>
              <a:t>c</a:t>
            </a:r>
            <a:r>
              <a:rPr lang="en-GB" sz="1050" dirty="0" err="1" smtClean="0"/>
              <a:t>harmant</a:t>
            </a:r>
            <a:r>
              <a:rPr lang="en-GB" sz="1050" dirty="0" smtClean="0"/>
              <a:t>(e) – charming</a:t>
            </a:r>
          </a:p>
          <a:p>
            <a:r>
              <a:rPr lang="en-GB" sz="1050" dirty="0" err="1"/>
              <a:t>d</a:t>
            </a:r>
            <a:r>
              <a:rPr lang="en-GB" sz="1050" dirty="0" err="1" smtClean="0"/>
              <a:t>rôle</a:t>
            </a:r>
            <a:r>
              <a:rPr lang="en-GB" sz="1050" dirty="0" smtClean="0"/>
              <a:t> – funny</a:t>
            </a:r>
          </a:p>
          <a:p>
            <a:r>
              <a:rPr lang="en-GB" sz="1050" dirty="0" err="1"/>
              <a:t>f</a:t>
            </a:r>
            <a:r>
              <a:rPr lang="en-GB" sz="1050" dirty="0" err="1" smtClean="0"/>
              <a:t>idèle</a:t>
            </a:r>
            <a:r>
              <a:rPr lang="en-GB" sz="1050" dirty="0" smtClean="0"/>
              <a:t>- faithful</a:t>
            </a:r>
          </a:p>
          <a:p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103352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2. </a:t>
            </a:r>
            <a:r>
              <a:rPr lang="en-GB" sz="1050" b="1" dirty="0" err="1" smtClean="0"/>
              <a:t>Décris</a:t>
            </a:r>
            <a:r>
              <a:rPr lang="en-GB" sz="1050" b="1" dirty="0" smtClean="0"/>
              <a:t> ton/ta </a:t>
            </a:r>
            <a:r>
              <a:rPr lang="en-GB" sz="1050" b="1" dirty="0" err="1" smtClean="0"/>
              <a:t>meilleur</a:t>
            </a:r>
            <a:r>
              <a:rPr lang="en-GB" sz="1050" b="1" dirty="0" smtClean="0"/>
              <a:t>(e) </a:t>
            </a:r>
            <a:r>
              <a:rPr lang="en-GB" sz="1050" b="1" dirty="0" err="1" smtClean="0"/>
              <a:t>ami</a:t>
            </a:r>
            <a:r>
              <a:rPr lang="en-GB" sz="1050" b="1" dirty="0" smtClean="0"/>
              <a:t>(e)</a:t>
            </a:r>
          </a:p>
          <a:p>
            <a:endParaRPr lang="en-GB" sz="1050" b="1" dirty="0"/>
          </a:p>
          <a:p>
            <a:r>
              <a:rPr lang="en-GB" sz="1050" dirty="0" smtClean="0"/>
              <a:t>Mon / ma </a:t>
            </a:r>
            <a:r>
              <a:rPr lang="en-GB" sz="1050" dirty="0" err="1" smtClean="0"/>
              <a:t>meilleur</a:t>
            </a:r>
            <a:r>
              <a:rPr lang="en-GB" sz="1050" dirty="0" smtClean="0"/>
              <a:t>(e) </a:t>
            </a:r>
            <a:r>
              <a:rPr lang="en-GB" sz="1050" dirty="0" err="1" smtClean="0"/>
              <a:t>ami</a:t>
            </a:r>
            <a:r>
              <a:rPr lang="en-GB" sz="1050" dirty="0" smtClean="0"/>
              <a:t>(e) </a:t>
            </a:r>
            <a:r>
              <a:rPr lang="en-GB" sz="1050" dirty="0" err="1" smtClean="0"/>
              <a:t>s’appelle</a:t>
            </a:r>
            <a:r>
              <a:rPr lang="en-GB" sz="1050" dirty="0"/>
              <a:t> </a:t>
            </a:r>
            <a:r>
              <a:rPr lang="en-GB" sz="1050" u="sng" dirty="0" smtClean="0"/>
              <a:t>Paul/ Marie</a:t>
            </a:r>
          </a:p>
          <a:p>
            <a:r>
              <a:rPr lang="en-GB" sz="1050" dirty="0" smtClean="0"/>
              <a:t>Il/ Elle a les </a:t>
            </a:r>
            <a:r>
              <a:rPr lang="en-GB" sz="1050" dirty="0" err="1" smtClean="0"/>
              <a:t>cheveux</a:t>
            </a:r>
            <a:r>
              <a:rPr lang="en-GB" sz="1050" dirty="0"/>
              <a:t> </a:t>
            </a:r>
            <a:r>
              <a:rPr lang="en-GB" sz="1050" u="sng" dirty="0" smtClean="0"/>
              <a:t>blonds/noirs</a:t>
            </a:r>
          </a:p>
          <a:p>
            <a:r>
              <a:rPr lang="en-GB" sz="1050" dirty="0" smtClean="0"/>
              <a:t>Il/</a:t>
            </a:r>
            <a:r>
              <a:rPr lang="en-GB" sz="1050" dirty="0" err="1" smtClean="0"/>
              <a:t>elle</a:t>
            </a:r>
            <a:r>
              <a:rPr lang="en-GB" sz="1050" dirty="0" smtClean="0"/>
              <a:t> a </a:t>
            </a:r>
            <a:r>
              <a:rPr lang="en-GB" sz="1050" u="sng" dirty="0"/>
              <a:t> </a:t>
            </a:r>
            <a:r>
              <a:rPr lang="en-GB" sz="1050" u="sng" dirty="0" smtClean="0"/>
              <a:t>14 </a:t>
            </a:r>
            <a:r>
              <a:rPr lang="en-GB" sz="1050" dirty="0" err="1" smtClean="0"/>
              <a:t>ans</a:t>
            </a:r>
            <a:endParaRPr lang="en-GB" sz="1050" dirty="0" smtClean="0"/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s’entend</a:t>
            </a:r>
            <a:r>
              <a:rPr lang="en-GB" sz="1050" dirty="0" smtClean="0"/>
              <a:t> </a:t>
            </a:r>
            <a:r>
              <a:rPr lang="en-GB" sz="1050" dirty="0" err="1" smtClean="0"/>
              <a:t>bien</a:t>
            </a:r>
            <a:r>
              <a:rPr lang="en-GB" sz="1050" dirty="0" smtClean="0"/>
              <a:t> </a:t>
            </a:r>
            <a:r>
              <a:rPr lang="en-GB" sz="1050" dirty="0" err="1" smtClean="0"/>
              <a:t>parce</a:t>
            </a:r>
            <a:r>
              <a:rPr lang="en-GB" sz="1050" dirty="0" smtClean="0"/>
              <a:t> </a:t>
            </a:r>
            <a:r>
              <a:rPr lang="en-GB" sz="1050" dirty="0" err="1" smtClean="0"/>
              <a:t>que</a:t>
            </a:r>
            <a:r>
              <a:rPr lang="en-GB" sz="1050" dirty="0" smtClean="0"/>
              <a:t>….</a:t>
            </a:r>
          </a:p>
          <a:p>
            <a:r>
              <a:rPr lang="en-GB" sz="1050" dirty="0" smtClean="0"/>
              <a:t>Il/</a:t>
            </a:r>
            <a:r>
              <a:rPr lang="en-GB" sz="1050" dirty="0" err="1" smtClean="0"/>
              <a:t>elle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/>
              <a:t> </a:t>
            </a:r>
            <a:r>
              <a:rPr lang="en-GB" sz="1050" dirty="0" err="1" smtClean="0"/>
              <a:t>gentil</a:t>
            </a:r>
            <a:r>
              <a:rPr lang="en-GB" sz="1050" dirty="0" smtClean="0"/>
              <a:t>(le) / </a:t>
            </a:r>
            <a:r>
              <a:rPr lang="en-GB" sz="1050" dirty="0" err="1" smtClean="0"/>
              <a:t>rigolo</a:t>
            </a:r>
            <a:r>
              <a:rPr lang="en-GB" sz="1050" dirty="0" smtClean="0"/>
              <a:t>(</a:t>
            </a:r>
            <a:r>
              <a:rPr lang="en-GB" sz="1050" dirty="0" err="1" smtClean="0"/>
              <a:t>tte</a:t>
            </a:r>
            <a:r>
              <a:rPr lang="en-GB" sz="1050" dirty="0" smtClean="0"/>
              <a:t>)</a:t>
            </a:r>
            <a:endParaRPr lang="en-GB" sz="1050" dirty="0"/>
          </a:p>
          <a:p>
            <a:endParaRPr lang="en-GB" sz="1050" b="1" dirty="0" smtClean="0"/>
          </a:p>
          <a:p>
            <a:endParaRPr lang="en-GB" sz="105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499992" y="80299"/>
            <a:ext cx="2376264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3.C’est quoi un bon </a:t>
            </a:r>
            <a:r>
              <a:rPr lang="en-GB" sz="1050" b="1" dirty="0" err="1" smtClean="0"/>
              <a:t>ami</a:t>
            </a:r>
            <a:r>
              <a:rPr lang="en-GB" sz="1050" b="1" dirty="0" smtClean="0"/>
              <a:t> pour </a:t>
            </a:r>
            <a:r>
              <a:rPr lang="en-GB" sz="1050" b="1" dirty="0" err="1" smtClean="0"/>
              <a:t>toi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A </a:t>
            </a:r>
            <a:r>
              <a:rPr lang="en-GB" sz="1050" dirty="0" err="1" smtClean="0"/>
              <a:t>mon</a:t>
            </a:r>
            <a:r>
              <a:rPr lang="en-GB" sz="1050" dirty="0" smtClean="0"/>
              <a:t> </a:t>
            </a:r>
            <a:r>
              <a:rPr lang="en-GB" sz="1050" dirty="0" err="1" smtClean="0"/>
              <a:t>avis</a:t>
            </a:r>
            <a:r>
              <a:rPr lang="en-GB" sz="1050" dirty="0" smtClean="0"/>
              <a:t>………In my opinion</a:t>
            </a:r>
          </a:p>
          <a:p>
            <a:r>
              <a:rPr lang="en-GB" sz="1050" dirty="0" smtClean="0"/>
              <a:t>Un(e) bon(ne) </a:t>
            </a:r>
            <a:r>
              <a:rPr lang="en-GB" sz="1050" dirty="0" err="1" smtClean="0"/>
              <a:t>ami</a:t>
            </a:r>
            <a:r>
              <a:rPr lang="en-GB" sz="1050" dirty="0" smtClean="0"/>
              <a:t>(e)  </a:t>
            </a:r>
            <a:r>
              <a:rPr lang="en-GB" sz="1050" dirty="0" err="1" smtClean="0"/>
              <a:t>est</a:t>
            </a:r>
            <a:r>
              <a:rPr lang="en-GB" sz="1050" dirty="0" smtClean="0"/>
              <a:t> – A good friend is………</a:t>
            </a:r>
          </a:p>
          <a:p>
            <a:r>
              <a:rPr lang="en-GB" sz="1050" dirty="0" smtClean="0"/>
              <a:t>Un(e) bon(ne) </a:t>
            </a:r>
            <a:r>
              <a:rPr lang="en-GB" sz="1050" dirty="0" err="1" smtClean="0"/>
              <a:t>ami</a:t>
            </a:r>
            <a:r>
              <a:rPr lang="en-GB" sz="1050" dirty="0" smtClean="0"/>
              <a:t>(e) </a:t>
            </a:r>
            <a:r>
              <a:rPr lang="en-GB" sz="1050" dirty="0" err="1" smtClean="0"/>
              <a:t>n’est</a:t>
            </a:r>
            <a:r>
              <a:rPr lang="en-GB" sz="1050" dirty="0" smtClean="0"/>
              <a:t> pas – A good friend is not………</a:t>
            </a:r>
          </a:p>
          <a:p>
            <a:r>
              <a:rPr lang="en-GB" sz="1050" dirty="0" err="1"/>
              <a:t>c</a:t>
            </a:r>
            <a:r>
              <a:rPr lang="en-GB" sz="1050" dirty="0" err="1" smtClean="0"/>
              <a:t>ompréhensif</a:t>
            </a:r>
            <a:r>
              <a:rPr lang="en-GB" sz="1050" dirty="0" smtClean="0"/>
              <a:t>(</a:t>
            </a:r>
            <a:r>
              <a:rPr lang="en-GB" sz="1050" dirty="0" err="1" smtClean="0"/>
              <a:t>ive</a:t>
            </a:r>
            <a:r>
              <a:rPr lang="en-GB" sz="1050" dirty="0" smtClean="0"/>
              <a:t>) –understanding</a:t>
            </a:r>
          </a:p>
          <a:p>
            <a:r>
              <a:rPr lang="en-GB" sz="1050" dirty="0" err="1"/>
              <a:t>h</a:t>
            </a:r>
            <a:r>
              <a:rPr lang="en-GB" sz="1050" dirty="0" err="1" smtClean="0"/>
              <a:t>onnête</a:t>
            </a:r>
            <a:r>
              <a:rPr lang="en-GB" sz="1050" dirty="0" smtClean="0"/>
              <a:t> – honest</a:t>
            </a:r>
          </a:p>
          <a:p>
            <a:r>
              <a:rPr lang="en-GB" sz="1050" dirty="0"/>
              <a:t>p</a:t>
            </a:r>
            <a:r>
              <a:rPr lang="en-GB" sz="1050" dirty="0" smtClean="0"/>
              <a:t>atient(e) - patient</a:t>
            </a:r>
          </a:p>
          <a:p>
            <a:r>
              <a:rPr lang="en-GB" sz="1050" dirty="0" err="1" smtClean="0"/>
              <a:t>déprimé</a:t>
            </a:r>
            <a:r>
              <a:rPr lang="en-GB" sz="1050" dirty="0" smtClean="0"/>
              <a:t>(e) -depressed</a:t>
            </a:r>
          </a:p>
          <a:p>
            <a:r>
              <a:rPr lang="en-GB" sz="1050" dirty="0" err="1"/>
              <a:t>p</a:t>
            </a:r>
            <a:r>
              <a:rPr lang="en-GB" sz="1050" dirty="0" err="1" smtClean="0"/>
              <a:t>éssimiste</a:t>
            </a:r>
            <a:r>
              <a:rPr lang="en-GB" sz="1050" dirty="0" smtClean="0"/>
              <a:t>- pessimistic</a:t>
            </a:r>
            <a:endParaRPr lang="en-GB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961165" y="116632"/>
            <a:ext cx="2088232" cy="198515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4.Parle-moi de ta </a:t>
            </a:r>
            <a:r>
              <a:rPr lang="en-GB" sz="1050" b="1" dirty="0" err="1" smtClean="0"/>
              <a:t>famille</a:t>
            </a:r>
            <a:r>
              <a:rPr lang="en-GB" sz="1050" b="1" dirty="0"/>
              <a:t>.</a:t>
            </a:r>
            <a:endParaRPr lang="en-GB" sz="1050" b="1" dirty="0" smtClean="0"/>
          </a:p>
          <a:p>
            <a:endParaRPr lang="en-GB" sz="1050" dirty="0"/>
          </a:p>
          <a:p>
            <a:r>
              <a:rPr lang="en-GB" sz="1050" dirty="0" smtClean="0"/>
              <a:t>Il y a 5 </a:t>
            </a:r>
            <a:r>
              <a:rPr lang="en-GB" sz="1050" dirty="0" err="1" smtClean="0"/>
              <a:t>personnes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ma </a:t>
            </a:r>
            <a:r>
              <a:rPr lang="en-GB" sz="1050" dirty="0" err="1" smtClean="0"/>
              <a:t>famille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Ma </a:t>
            </a:r>
            <a:r>
              <a:rPr lang="en-GB" sz="1050" dirty="0" err="1" smtClean="0"/>
              <a:t>mère</a:t>
            </a:r>
            <a:r>
              <a:rPr lang="en-GB" sz="1050" dirty="0" smtClean="0"/>
              <a:t> </a:t>
            </a:r>
            <a:r>
              <a:rPr lang="en-GB" sz="1050" dirty="0" err="1" smtClean="0"/>
              <a:t>s’appelle</a:t>
            </a:r>
            <a:r>
              <a:rPr lang="en-GB" sz="1050" dirty="0" smtClean="0"/>
              <a:t>…….</a:t>
            </a:r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père</a:t>
            </a:r>
            <a:r>
              <a:rPr lang="en-GB" sz="1050" dirty="0" smtClean="0"/>
              <a:t> a 40 ans.</a:t>
            </a:r>
          </a:p>
          <a:p>
            <a:r>
              <a:rPr lang="en-GB" sz="1050" dirty="0" smtClean="0"/>
              <a:t>Ma </a:t>
            </a:r>
            <a:r>
              <a:rPr lang="en-GB" sz="1050" dirty="0" err="1" smtClean="0"/>
              <a:t>soeur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……….</a:t>
            </a:r>
          </a:p>
          <a:p>
            <a:r>
              <a:rPr lang="en-GB" sz="1050" dirty="0" smtClean="0"/>
              <a:t>Mon frère </a:t>
            </a:r>
            <a:r>
              <a:rPr lang="en-GB" sz="1050" dirty="0" err="1" smtClean="0"/>
              <a:t>n’est</a:t>
            </a:r>
            <a:r>
              <a:rPr lang="en-GB" sz="1050" dirty="0" smtClean="0"/>
              <a:t> pas…………</a:t>
            </a:r>
          </a:p>
          <a:p>
            <a:r>
              <a:rPr lang="en-GB" sz="1050" dirty="0" err="1" smtClean="0"/>
              <a:t>J’habite</a:t>
            </a:r>
            <a:r>
              <a:rPr lang="en-GB" sz="1050" dirty="0" smtClean="0"/>
              <a:t> avec </a:t>
            </a:r>
            <a:r>
              <a:rPr lang="en-GB" sz="1050" dirty="0" err="1" smtClean="0"/>
              <a:t>mon</a:t>
            </a:r>
            <a:r>
              <a:rPr lang="en-GB" sz="1050" dirty="0" smtClean="0"/>
              <a:t> beau-</a:t>
            </a:r>
            <a:r>
              <a:rPr lang="en-GB" sz="1050" dirty="0" err="1" smtClean="0"/>
              <a:t>père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Mes</a:t>
            </a:r>
            <a:r>
              <a:rPr lang="en-GB" sz="1050" dirty="0" smtClean="0"/>
              <a:t> parents </a:t>
            </a:r>
            <a:r>
              <a:rPr lang="en-GB" sz="1050" dirty="0" err="1" smtClean="0"/>
              <a:t>sont</a:t>
            </a:r>
            <a:r>
              <a:rPr lang="en-GB" sz="1050" dirty="0" smtClean="0"/>
              <a:t> divorcés.</a:t>
            </a:r>
          </a:p>
          <a:p>
            <a:r>
              <a:rPr lang="en-GB" sz="1050" dirty="0" smtClean="0"/>
              <a:t>Ma grand-</a:t>
            </a:r>
            <a:r>
              <a:rPr lang="en-GB" sz="1050" dirty="0" err="1" smtClean="0"/>
              <a:t>mère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dirty="0" err="1" smtClean="0"/>
              <a:t>morte</a:t>
            </a:r>
            <a:r>
              <a:rPr lang="en-GB" sz="1050" dirty="0" smtClean="0"/>
              <a:t>.</a:t>
            </a:r>
          </a:p>
          <a:p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859201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7.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sorti</a:t>
            </a:r>
            <a:r>
              <a:rPr lang="en-GB" sz="1050" b="1" dirty="0" smtClean="0"/>
              <a:t>(e) </a:t>
            </a:r>
            <a:r>
              <a:rPr lang="en-GB" sz="1050" b="1" dirty="0" err="1" smtClean="0"/>
              <a:t>récemment</a:t>
            </a:r>
            <a:r>
              <a:rPr lang="en-GB" sz="1050" b="1" dirty="0" smtClean="0"/>
              <a:t>?</a:t>
            </a:r>
          </a:p>
          <a:p>
            <a:endParaRPr lang="en-GB" sz="1050" dirty="0"/>
          </a:p>
          <a:p>
            <a:r>
              <a:rPr lang="en-GB" sz="1050" dirty="0" smtClean="0"/>
              <a:t>Le week-end </a:t>
            </a:r>
            <a:r>
              <a:rPr lang="en-GB" sz="1050" dirty="0" err="1" smtClean="0"/>
              <a:t>dernier</a:t>
            </a:r>
            <a:endParaRPr lang="en-GB" sz="1050" dirty="0" smtClean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sorti</a:t>
            </a:r>
            <a:r>
              <a:rPr lang="en-GB" sz="1050" dirty="0" smtClean="0"/>
              <a:t>(e)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au restaurant.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visité</a:t>
            </a:r>
            <a:r>
              <a:rPr lang="en-GB" sz="1050" dirty="0" smtClean="0"/>
              <a:t> le </a:t>
            </a:r>
            <a:r>
              <a:rPr lang="en-GB" sz="1050" dirty="0" err="1" smtClean="0"/>
              <a:t>musée</a:t>
            </a:r>
            <a:endParaRPr lang="en-GB" sz="1050" dirty="0" smtClean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au café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bu</a:t>
            </a:r>
            <a:r>
              <a:rPr lang="en-GB" sz="1050" dirty="0" smtClean="0"/>
              <a:t> un coca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acheté</a:t>
            </a:r>
            <a:r>
              <a:rPr lang="en-GB" sz="1050" dirty="0" smtClean="0"/>
              <a:t> un jean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regardé</a:t>
            </a:r>
            <a:r>
              <a:rPr lang="en-GB" sz="1050" dirty="0" smtClean="0"/>
              <a:t> un film</a:t>
            </a:r>
            <a:endParaRPr lang="en-GB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108573" y="2452611"/>
            <a:ext cx="2088232" cy="182357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5.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t’entends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bien</a:t>
            </a:r>
            <a:r>
              <a:rPr lang="en-GB" sz="1050" b="1" dirty="0" smtClean="0"/>
              <a:t> avec ta </a:t>
            </a:r>
            <a:r>
              <a:rPr lang="en-GB" sz="1050" b="1" dirty="0" err="1" smtClean="0"/>
              <a:t>famille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m’entends</a:t>
            </a:r>
            <a:r>
              <a:rPr lang="en-GB" sz="1050" dirty="0" smtClean="0"/>
              <a:t> </a:t>
            </a:r>
            <a:r>
              <a:rPr lang="en-GB" sz="1050" dirty="0" err="1" smtClean="0"/>
              <a:t>bien</a:t>
            </a:r>
            <a:r>
              <a:rPr lang="en-GB" sz="1050" dirty="0" smtClean="0"/>
              <a:t> avec………..</a:t>
            </a:r>
          </a:p>
          <a:p>
            <a:r>
              <a:rPr lang="en-GB" sz="1050" dirty="0" smtClean="0"/>
              <a:t>Je me dispute avec……….</a:t>
            </a:r>
          </a:p>
          <a:p>
            <a:r>
              <a:rPr lang="en-GB" sz="1050" dirty="0" smtClean="0"/>
              <a:t>Mon frère </a:t>
            </a:r>
            <a:r>
              <a:rPr lang="en-GB" sz="1050" dirty="0" err="1" smtClean="0"/>
              <a:t>m’énerve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me </a:t>
            </a:r>
            <a:r>
              <a:rPr lang="en-GB" sz="1050" dirty="0" err="1" smtClean="0"/>
              <a:t>confie</a:t>
            </a:r>
            <a:r>
              <a:rPr lang="en-GB" sz="1050" dirty="0" smtClean="0"/>
              <a:t> à …………….</a:t>
            </a:r>
          </a:p>
          <a:p>
            <a:r>
              <a:rPr lang="en-GB" sz="1050" dirty="0" smtClean="0"/>
              <a:t>Je me </a:t>
            </a:r>
            <a:r>
              <a:rPr lang="en-GB" sz="1050" dirty="0" err="1" smtClean="0"/>
              <a:t>fâche</a:t>
            </a:r>
            <a:r>
              <a:rPr lang="en-GB" sz="1050" dirty="0" smtClean="0"/>
              <a:t> avec……………</a:t>
            </a:r>
          </a:p>
          <a:p>
            <a:r>
              <a:rPr lang="en-GB" sz="1050" dirty="0" smtClean="0"/>
              <a:t>Je me </a:t>
            </a:r>
            <a:r>
              <a:rPr lang="en-GB" sz="1050" dirty="0" err="1" smtClean="0"/>
              <a:t>chamaille</a:t>
            </a:r>
            <a:r>
              <a:rPr lang="en-GB" sz="1050" dirty="0" smtClean="0"/>
              <a:t> avec…………..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871828" y="2420887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6.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vas faire 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week-end?</a:t>
            </a:r>
          </a:p>
          <a:p>
            <a:endParaRPr lang="en-GB" sz="1050" b="1" dirty="0"/>
          </a:p>
          <a:p>
            <a:r>
              <a:rPr lang="en-GB" sz="1050" dirty="0" err="1" smtClean="0"/>
              <a:t>Ce</a:t>
            </a:r>
            <a:r>
              <a:rPr lang="en-GB" sz="1050" dirty="0" smtClean="0"/>
              <a:t> week-end 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………..</a:t>
            </a:r>
          </a:p>
          <a:p>
            <a:r>
              <a:rPr lang="en-GB" sz="1050" dirty="0" err="1"/>
              <a:t>a</a:t>
            </a:r>
            <a:r>
              <a:rPr lang="en-GB" sz="1050" dirty="0" err="1" smtClean="0"/>
              <a:t>ller</a:t>
            </a:r>
            <a:r>
              <a:rPr lang="en-GB" sz="1050" dirty="0" smtClean="0"/>
              <a:t> au match /au </a:t>
            </a:r>
            <a:r>
              <a:rPr lang="en-GB" sz="1050" dirty="0" err="1" smtClean="0"/>
              <a:t>cinéma</a:t>
            </a:r>
            <a:endParaRPr lang="en-GB" sz="1050" dirty="0" smtClean="0"/>
          </a:p>
          <a:p>
            <a:r>
              <a:rPr lang="en-GB" sz="1050" dirty="0" smtClean="0"/>
              <a:t>faire des </a:t>
            </a:r>
            <a:r>
              <a:rPr lang="en-GB" sz="1050" dirty="0" err="1" smtClean="0"/>
              <a:t>magasins</a:t>
            </a:r>
            <a:endParaRPr lang="en-GB" sz="1050" dirty="0" smtClean="0"/>
          </a:p>
          <a:p>
            <a:r>
              <a:rPr lang="en-GB" sz="1050" dirty="0"/>
              <a:t>m</a:t>
            </a:r>
            <a:r>
              <a:rPr lang="en-GB" sz="1050" dirty="0" smtClean="0"/>
              <a:t>anger au restaurant</a:t>
            </a:r>
          </a:p>
          <a:p>
            <a:r>
              <a:rPr lang="en-GB" sz="1050" dirty="0"/>
              <a:t>f</a:t>
            </a:r>
            <a:r>
              <a:rPr lang="en-GB" sz="1050" dirty="0" smtClean="0"/>
              <a:t>aire du skate</a:t>
            </a:r>
          </a:p>
          <a:p>
            <a:r>
              <a:rPr lang="en-GB" sz="1050" dirty="0" err="1"/>
              <a:t>j</a:t>
            </a:r>
            <a:r>
              <a:rPr lang="en-GB" sz="1050" dirty="0" err="1" smtClean="0"/>
              <a:t>ouer</a:t>
            </a:r>
            <a:r>
              <a:rPr lang="en-GB" sz="1050" dirty="0" smtClean="0"/>
              <a:t> à des </a:t>
            </a:r>
            <a:r>
              <a:rPr lang="en-GB" sz="1050" dirty="0" err="1" smtClean="0"/>
              <a:t>jeux</a:t>
            </a:r>
            <a:endParaRPr lang="en-GB" sz="1050" dirty="0" smtClean="0"/>
          </a:p>
          <a:p>
            <a:endParaRPr lang="en-GB" sz="1050" dirty="0"/>
          </a:p>
          <a:p>
            <a:r>
              <a:rPr lang="en-GB" sz="1050" dirty="0" err="1" smtClean="0"/>
              <a:t>Ce</a:t>
            </a:r>
            <a:r>
              <a:rPr lang="en-GB" sz="1050" dirty="0" smtClean="0"/>
              <a:t> sera – It will be……………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6961165" y="4866841"/>
            <a:ext cx="2088232" cy="17774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10. </a:t>
            </a:r>
            <a:r>
              <a:rPr lang="en-GB" sz="1050" b="1" dirty="0" err="1" smtClean="0"/>
              <a:t>Pourquoi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admires </a:t>
            </a:r>
            <a:r>
              <a:rPr lang="en-GB" sz="1050" b="1" dirty="0" err="1" smtClean="0"/>
              <a:t>cette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personne</a:t>
            </a:r>
            <a:r>
              <a:rPr lang="en-GB" sz="1050" b="1" dirty="0" smtClean="0"/>
              <a:t>?</a:t>
            </a:r>
          </a:p>
          <a:p>
            <a:endParaRPr lang="en-GB" dirty="0" smtClean="0"/>
          </a:p>
          <a:p>
            <a:r>
              <a:rPr lang="en-GB" sz="1050" dirty="0" smtClean="0"/>
              <a:t>Il /</a:t>
            </a:r>
            <a:r>
              <a:rPr lang="en-GB" sz="1050" dirty="0" err="1" smtClean="0"/>
              <a:t>elle</a:t>
            </a:r>
            <a:r>
              <a:rPr lang="en-GB" sz="1050" dirty="0" smtClean="0"/>
              <a:t> a </a:t>
            </a:r>
            <a:r>
              <a:rPr lang="en-GB" sz="1050" dirty="0" err="1" smtClean="0"/>
              <a:t>aidé</a:t>
            </a:r>
            <a:r>
              <a:rPr lang="en-GB" sz="1050" dirty="0" smtClean="0"/>
              <a:t>……</a:t>
            </a:r>
          </a:p>
          <a:p>
            <a:r>
              <a:rPr lang="en-GB" sz="1050" dirty="0" smtClean="0"/>
              <a:t>Il/</a:t>
            </a:r>
            <a:r>
              <a:rPr lang="en-GB" sz="1050" dirty="0" err="1" smtClean="0"/>
              <a:t>elle</a:t>
            </a:r>
            <a:r>
              <a:rPr lang="en-GB" sz="1050" dirty="0" smtClean="0"/>
              <a:t> </a:t>
            </a:r>
            <a:r>
              <a:rPr lang="en-GB" sz="1050" dirty="0" err="1" smtClean="0"/>
              <a:t>était</a:t>
            </a:r>
            <a:r>
              <a:rPr lang="en-GB" sz="1050" dirty="0" smtClean="0"/>
              <a:t> </a:t>
            </a:r>
            <a:r>
              <a:rPr lang="en-GB" sz="1050" dirty="0" err="1" smtClean="0"/>
              <a:t>courageux</a:t>
            </a:r>
            <a:r>
              <a:rPr lang="en-GB" sz="1050" dirty="0" smtClean="0"/>
              <a:t>(-</a:t>
            </a:r>
            <a:r>
              <a:rPr lang="en-GB" sz="1050" dirty="0" err="1" smtClean="0"/>
              <a:t>euse</a:t>
            </a:r>
            <a:r>
              <a:rPr lang="en-GB" sz="1050" dirty="0" smtClean="0"/>
              <a:t>)</a:t>
            </a:r>
          </a:p>
          <a:p>
            <a:r>
              <a:rPr lang="en-GB" sz="1050" dirty="0" smtClean="0"/>
              <a:t>Il/</a:t>
            </a:r>
            <a:r>
              <a:rPr lang="en-GB" sz="1050" dirty="0" err="1" smtClean="0"/>
              <a:t>elle</a:t>
            </a:r>
            <a:r>
              <a:rPr lang="en-GB" sz="1050" dirty="0" smtClean="0"/>
              <a:t> a </a:t>
            </a:r>
            <a:r>
              <a:rPr lang="en-GB" sz="1050" dirty="0" err="1" smtClean="0"/>
              <a:t>obtenu</a:t>
            </a:r>
            <a:r>
              <a:rPr lang="en-GB" sz="1050" dirty="0" smtClean="0"/>
              <a:t>…</a:t>
            </a:r>
          </a:p>
          <a:p>
            <a:r>
              <a:rPr lang="en-GB" sz="1050" dirty="0" smtClean="0"/>
              <a:t>Il/</a:t>
            </a:r>
            <a:r>
              <a:rPr lang="en-GB" sz="1050" dirty="0" err="1" smtClean="0"/>
              <a:t>elle</a:t>
            </a:r>
            <a:r>
              <a:rPr lang="en-GB" sz="1050" dirty="0" smtClean="0"/>
              <a:t> a </a:t>
            </a:r>
            <a:r>
              <a:rPr lang="en-GB" sz="1050" dirty="0" err="1" smtClean="0"/>
              <a:t>lutté</a:t>
            </a:r>
            <a:r>
              <a:rPr lang="en-GB" sz="1050" dirty="0" smtClean="0"/>
              <a:t> pour….</a:t>
            </a:r>
          </a:p>
          <a:p>
            <a:r>
              <a:rPr lang="en-GB" sz="1050" dirty="0" smtClean="0"/>
              <a:t>Il/</a:t>
            </a:r>
            <a:r>
              <a:rPr lang="en-GB" sz="1050" dirty="0" err="1" smtClean="0"/>
              <a:t>elle</a:t>
            </a:r>
            <a:r>
              <a:rPr lang="en-GB" sz="1050" dirty="0" smtClean="0"/>
              <a:t> </a:t>
            </a:r>
            <a:r>
              <a:rPr lang="en-GB" sz="1050" dirty="0" err="1" smtClean="0"/>
              <a:t>était</a:t>
            </a:r>
            <a:r>
              <a:rPr lang="en-GB" sz="1050" dirty="0" smtClean="0"/>
              <a:t>……………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644008" y="4866841"/>
            <a:ext cx="2088232" cy="163891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9. Qui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ton </a:t>
            </a:r>
            <a:r>
              <a:rPr lang="en-GB" sz="1050" b="1" dirty="0" err="1" smtClean="0"/>
              <a:t>modèle</a:t>
            </a:r>
            <a:r>
              <a:rPr lang="en-GB" sz="1050" b="1" dirty="0" smtClean="0"/>
              <a:t>?</a:t>
            </a:r>
          </a:p>
          <a:p>
            <a:endParaRPr lang="en-GB" dirty="0" smtClean="0"/>
          </a:p>
          <a:p>
            <a:r>
              <a:rPr lang="en-GB" sz="1200" dirty="0" smtClean="0"/>
              <a:t>Mon </a:t>
            </a:r>
            <a:r>
              <a:rPr lang="en-GB" sz="1200" dirty="0" err="1" smtClean="0"/>
              <a:t>modèle</a:t>
            </a:r>
            <a:r>
              <a:rPr lang="en-GB" sz="1200" dirty="0" smtClean="0"/>
              <a:t> </a:t>
            </a:r>
            <a:r>
              <a:rPr lang="en-GB" sz="1200" dirty="0" err="1" smtClean="0"/>
              <a:t>s’appelle</a:t>
            </a:r>
            <a:r>
              <a:rPr lang="en-GB" sz="1200" dirty="0" smtClean="0"/>
              <a:t>……</a:t>
            </a:r>
          </a:p>
          <a:p>
            <a:r>
              <a:rPr lang="en-GB" sz="1200" dirty="0" err="1" smtClean="0"/>
              <a:t>J’admire</a:t>
            </a:r>
            <a:r>
              <a:rPr lang="en-GB" sz="1200" dirty="0" smtClean="0"/>
              <a:t>…</a:t>
            </a:r>
          </a:p>
          <a:p>
            <a:r>
              <a:rPr lang="en-GB" sz="1200" dirty="0" err="1" smtClean="0"/>
              <a:t>J’aimerais</a:t>
            </a:r>
            <a:r>
              <a:rPr lang="en-GB" sz="1200" dirty="0" smtClean="0"/>
              <a:t> </a:t>
            </a:r>
            <a:r>
              <a:rPr lang="en-GB" sz="1200" dirty="0" err="1" smtClean="0"/>
              <a:t>être</a:t>
            </a:r>
            <a:r>
              <a:rPr lang="en-GB" sz="1200" dirty="0" smtClean="0"/>
              <a:t> </a:t>
            </a:r>
            <a:r>
              <a:rPr lang="en-GB" sz="1200" dirty="0" err="1" smtClean="0"/>
              <a:t>comme</a:t>
            </a:r>
            <a:r>
              <a:rPr lang="en-GB" sz="1200" dirty="0" smtClean="0"/>
              <a:t> </a:t>
            </a:r>
            <a:r>
              <a:rPr lang="en-GB" sz="1200" dirty="0" err="1" smtClean="0"/>
              <a:t>lui</a:t>
            </a:r>
            <a:r>
              <a:rPr lang="en-GB" sz="1200" dirty="0" smtClean="0"/>
              <a:t>/</a:t>
            </a:r>
            <a:r>
              <a:rPr lang="en-GB" sz="1200" dirty="0" err="1" smtClean="0"/>
              <a:t>elle</a:t>
            </a:r>
            <a:r>
              <a:rPr lang="en-GB" sz="1200" dirty="0" smtClean="0"/>
              <a:t>.</a:t>
            </a:r>
          </a:p>
          <a:p>
            <a:r>
              <a:rPr lang="en-GB" sz="1200" dirty="0" smtClean="0"/>
              <a:t>Il/</a:t>
            </a:r>
            <a:r>
              <a:rPr lang="en-GB" sz="1200" dirty="0" err="1" smtClean="0"/>
              <a:t>elle</a:t>
            </a:r>
            <a:r>
              <a:rPr lang="en-GB" sz="1200" dirty="0" smtClean="0"/>
              <a:t> </a:t>
            </a:r>
            <a:r>
              <a:rPr lang="en-GB" sz="1200" dirty="0" err="1" smtClean="0"/>
              <a:t>m’impressionne</a:t>
            </a:r>
            <a:r>
              <a:rPr lang="en-GB" sz="1200" dirty="0" smtClean="0"/>
              <a:t> </a:t>
            </a:r>
            <a:r>
              <a:rPr lang="en-GB" sz="1200" dirty="0" err="1" smtClean="0"/>
              <a:t>énormement</a:t>
            </a:r>
            <a:r>
              <a:rPr lang="en-GB" sz="1200" dirty="0" smtClean="0"/>
              <a:t>.</a:t>
            </a:r>
          </a:p>
          <a:p>
            <a:r>
              <a:rPr lang="en-GB" sz="1200" dirty="0" smtClean="0"/>
              <a:t>Il/</a:t>
            </a:r>
            <a:r>
              <a:rPr lang="en-GB" sz="1200" dirty="0" err="1" smtClean="0"/>
              <a:t>elle</a:t>
            </a:r>
            <a:r>
              <a:rPr lang="en-GB" sz="1200" dirty="0" smtClean="0"/>
              <a:t> </a:t>
            </a:r>
            <a:r>
              <a:rPr lang="en-GB" sz="1200" dirty="0" err="1" smtClean="0"/>
              <a:t>est</a:t>
            </a:r>
            <a:r>
              <a:rPr lang="en-GB" sz="1200" dirty="0" smtClean="0"/>
              <a:t> </a:t>
            </a:r>
            <a:r>
              <a:rPr lang="en-GB" sz="1200" dirty="0" err="1" smtClean="0"/>
              <a:t>deven</a:t>
            </a:r>
            <a:r>
              <a:rPr lang="en-GB" sz="1200" dirty="0" smtClean="0"/>
              <a:t>(e)………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411760" y="4866841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8. Comment </a:t>
            </a:r>
            <a:r>
              <a:rPr lang="en-GB" sz="1050" b="1" dirty="0" err="1" smtClean="0"/>
              <a:t>étais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quand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étais</a:t>
            </a:r>
            <a:r>
              <a:rPr lang="en-GB" sz="1050" b="1" dirty="0" smtClean="0"/>
              <a:t> plus </a:t>
            </a:r>
            <a:r>
              <a:rPr lang="en-GB" sz="1050" b="1" dirty="0" err="1" smtClean="0"/>
              <a:t>jeune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Quand</a:t>
            </a:r>
            <a:r>
              <a:rPr lang="en-GB" sz="1050" dirty="0" smtClean="0"/>
              <a:t> </a:t>
            </a:r>
            <a:r>
              <a:rPr lang="en-GB" sz="1050" dirty="0" err="1" smtClean="0"/>
              <a:t>jétais</a:t>
            </a:r>
            <a:r>
              <a:rPr lang="en-GB" sz="1050" dirty="0" smtClean="0"/>
              <a:t> plus </a:t>
            </a:r>
            <a:r>
              <a:rPr lang="en-GB" sz="1050" dirty="0" err="1" smtClean="0"/>
              <a:t>jeune</a:t>
            </a:r>
            <a:r>
              <a:rPr lang="en-GB" sz="1050" dirty="0" smtClean="0"/>
              <a:t>……….</a:t>
            </a:r>
          </a:p>
          <a:p>
            <a:r>
              <a:rPr lang="en-GB" sz="1050" dirty="0" err="1" smtClean="0"/>
              <a:t>J’aimais</a:t>
            </a:r>
            <a:r>
              <a:rPr lang="en-GB" sz="1050" dirty="0" smtClean="0"/>
              <a:t>………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détestais</a:t>
            </a:r>
            <a:r>
              <a:rPr lang="en-GB" sz="1050" dirty="0" smtClean="0"/>
              <a:t>………</a:t>
            </a:r>
          </a:p>
          <a:p>
            <a:r>
              <a:rPr lang="en-GB" sz="1050" dirty="0" err="1" smtClean="0"/>
              <a:t>J’habitais</a:t>
            </a:r>
            <a:r>
              <a:rPr lang="en-GB" sz="1050" dirty="0" smtClean="0"/>
              <a:t>………..</a:t>
            </a:r>
          </a:p>
          <a:p>
            <a:r>
              <a:rPr lang="en-GB" sz="1050" dirty="0" err="1" smtClean="0"/>
              <a:t>J’allais</a:t>
            </a:r>
            <a:r>
              <a:rPr lang="en-GB" sz="1050" dirty="0" smtClean="0"/>
              <a:t>…</a:t>
            </a:r>
          </a:p>
          <a:p>
            <a:r>
              <a:rPr lang="en-GB" sz="1050" dirty="0" err="1" smtClean="0"/>
              <a:t>Jétais</a:t>
            </a:r>
            <a:r>
              <a:rPr lang="en-GB" sz="1050" dirty="0" smtClean="0"/>
              <a:t>……….</a:t>
            </a:r>
          </a:p>
          <a:p>
            <a:r>
              <a:rPr lang="en-GB" sz="1050" dirty="0" err="1" smtClean="0"/>
              <a:t>J’avais</a:t>
            </a:r>
            <a:r>
              <a:rPr lang="en-GB" sz="1050" dirty="0" smtClean="0"/>
              <a:t>………..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11760" y="2420888"/>
            <a:ext cx="4176464" cy="23698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/>
              <a:t>       Theme 1 Identity and Culture</a:t>
            </a:r>
          </a:p>
          <a:p>
            <a:r>
              <a:rPr lang="en-GB" b="1" dirty="0" smtClean="0"/>
              <a:t>                        1.Who am I?</a:t>
            </a:r>
          </a:p>
          <a:p>
            <a:r>
              <a:rPr lang="en-GB" sz="1400" b="1" dirty="0" smtClean="0"/>
              <a:t>1.Talk about your personality</a:t>
            </a:r>
          </a:p>
          <a:p>
            <a:r>
              <a:rPr lang="en-GB" sz="1400" b="1" dirty="0" smtClean="0"/>
              <a:t>2.Describe your best friend.</a:t>
            </a:r>
          </a:p>
          <a:p>
            <a:r>
              <a:rPr lang="en-GB" sz="1400" b="1" dirty="0" smtClean="0"/>
              <a:t>3. What makes a good friend?</a:t>
            </a:r>
          </a:p>
          <a:p>
            <a:r>
              <a:rPr lang="en-GB" sz="1400" b="1" dirty="0" smtClean="0"/>
              <a:t>4.Describe your family.</a:t>
            </a:r>
          </a:p>
          <a:p>
            <a:r>
              <a:rPr lang="en-GB" sz="1400" b="1" dirty="0" smtClean="0"/>
              <a:t>5.Say who you get on with.</a:t>
            </a:r>
          </a:p>
          <a:p>
            <a:r>
              <a:rPr lang="en-GB" sz="1400" b="1" dirty="0" smtClean="0"/>
              <a:t>6.7.Describe past and future activities.</a:t>
            </a:r>
          </a:p>
          <a:p>
            <a:r>
              <a:rPr lang="en-GB" sz="1400" b="1" dirty="0" smtClean="0"/>
              <a:t>8. What were you like when you were younger?</a:t>
            </a:r>
          </a:p>
          <a:p>
            <a:r>
              <a:rPr lang="en-GB" sz="1400" b="1" dirty="0" smtClean="0"/>
              <a:t>8. 10.Say who you admire and why.</a:t>
            </a:r>
            <a:endParaRPr lang="en-GB" sz="1400" b="1" dirty="0"/>
          </a:p>
        </p:txBody>
      </p:sp>
      <p:pic>
        <p:nvPicPr>
          <p:cNvPr id="1026" name="Picture 2" descr="C:\Users\TEMP.HBCBSF.277\AppData\Local\Microsoft\Windows\Temporary Internet Files\Content.IE5\ZIVBGKTU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420888"/>
            <a:ext cx="329233" cy="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EMP.HBCBSF.277\AppData\Local\Microsoft\Windows\Temporary Internet Files\Content.IE5\E7DGBX9S\Family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074" y="2676498"/>
            <a:ext cx="1229150" cy="839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3333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16632"/>
            <a:ext cx="5187153" cy="439248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721" y="3501008"/>
            <a:ext cx="5227367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38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65" y="44625"/>
            <a:ext cx="5336023" cy="37444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09" y="3755922"/>
            <a:ext cx="5373297" cy="29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955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FF"/>
            </a:gs>
            <a:gs pos="99000">
              <a:srgbClr val="85C2FF"/>
            </a:gs>
            <a:gs pos="93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888" y="149457"/>
            <a:ext cx="175150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1.Qu’est 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fais</a:t>
            </a:r>
            <a:r>
              <a:rPr lang="en-GB" sz="1050" b="1" dirty="0" smtClean="0"/>
              <a:t> pendant ton temps </a:t>
            </a:r>
            <a:r>
              <a:rPr lang="en-GB" sz="1050" b="1" dirty="0" err="1" smtClean="0"/>
              <a:t>libre</a:t>
            </a:r>
            <a:r>
              <a:rPr lang="en-GB" sz="1050" b="1" dirty="0" smtClean="0"/>
              <a:t>?</a:t>
            </a:r>
            <a:endParaRPr lang="en-GB" sz="1050" b="1" dirty="0"/>
          </a:p>
          <a:p>
            <a:endParaRPr lang="en-GB" sz="1050" dirty="0"/>
          </a:p>
          <a:p>
            <a:r>
              <a:rPr lang="en-GB" sz="1050" dirty="0" smtClean="0"/>
              <a:t>Le week-end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</a:t>
            </a:r>
            <a:r>
              <a:rPr lang="en-GB" sz="1050" u="sng" dirty="0" smtClean="0"/>
              <a:t>au </a:t>
            </a:r>
            <a:r>
              <a:rPr lang="en-GB" sz="1050" u="sng" dirty="0" err="1" smtClean="0"/>
              <a:t>cinéma</a:t>
            </a:r>
            <a:r>
              <a:rPr lang="en-GB" sz="1050" u="sng" dirty="0" smtClean="0"/>
              <a:t>.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jouer</a:t>
            </a:r>
            <a:r>
              <a:rPr lang="en-GB" sz="1050" dirty="0" smtClean="0"/>
              <a:t> </a:t>
            </a:r>
            <a:r>
              <a:rPr lang="en-GB" sz="1050" u="sng" dirty="0" smtClean="0"/>
              <a:t>au foot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J’aidore</a:t>
            </a:r>
            <a:r>
              <a:rPr lang="en-GB" sz="1050" dirty="0" smtClean="0"/>
              <a:t> </a:t>
            </a:r>
            <a:r>
              <a:rPr lang="en-GB" sz="1050" dirty="0" err="1" smtClean="0"/>
              <a:t>regarder</a:t>
            </a:r>
            <a:r>
              <a:rPr lang="en-GB" sz="1050" dirty="0" smtClean="0"/>
              <a:t> </a:t>
            </a:r>
            <a:r>
              <a:rPr lang="en-GB" sz="1050" u="sng" dirty="0" smtClean="0"/>
              <a:t>la </a:t>
            </a:r>
            <a:r>
              <a:rPr lang="en-GB" sz="1050" u="sng" dirty="0" err="1" smtClean="0"/>
              <a:t>télé</a:t>
            </a:r>
            <a:r>
              <a:rPr lang="en-GB" sz="1050" u="sng" dirty="0" smtClean="0"/>
              <a:t>.</a:t>
            </a:r>
          </a:p>
          <a:p>
            <a:r>
              <a:rPr lang="en-GB" sz="1050" dirty="0"/>
              <a:t>c</a:t>
            </a:r>
            <a:r>
              <a:rPr lang="en-GB" sz="1050" dirty="0" smtClean="0"/>
              <a:t>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</a:p>
          <a:p>
            <a:r>
              <a:rPr lang="en-GB" sz="1050" dirty="0" err="1" smtClean="0"/>
              <a:t>Iitéressant</a:t>
            </a:r>
            <a:endParaRPr lang="en-GB" sz="1050" dirty="0" smtClean="0"/>
          </a:p>
          <a:p>
            <a:r>
              <a:rPr lang="en-GB" sz="1050" dirty="0" err="1"/>
              <a:t>g</a:t>
            </a:r>
            <a:r>
              <a:rPr lang="en-GB" sz="1050" dirty="0" err="1" smtClean="0"/>
              <a:t>énial</a:t>
            </a:r>
            <a:endParaRPr lang="en-GB" sz="1050" dirty="0" smtClean="0"/>
          </a:p>
          <a:p>
            <a:r>
              <a:rPr lang="en-GB" sz="1050" dirty="0" err="1" smtClean="0"/>
              <a:t>amusant</a:t>
            </a:r>
            <a:endParaRPr lang="en-GB" sz="1050" dirty="0"/>
          </a:p>
          <a:p>
            <a:endParaRPr lang="en-GB" sz="1050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103352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2.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aimes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comme</a:t>
            </a:r>
            <a:r>
              <a:rPr lang="en-GB" sz="1050" b="1" dirty="0" smtClean="0"/>
              <a:t> sport?</a:t>
            </a:r>
          </a:p>
          <a:p>
            <a:endParaRPr lang="en-GB" sz="1050" b="1" dirty="0"/>
          </a:p>
          <a:p>
            <a:r>
              <a:rPr lang="en-GB" sz="1050" dirty="0" err="1" smtClean="0"/>
              <a:t>J’adore</a:t>
            </a:r>
            <a:r>
              <a:rPr lang="en-GB" sz="1050" dirty="0" smtClean="0"/>
              <a:t> le sport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………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déteste</a:t>
            </a:r>
            <a:r>
              <a:rPr lang="en-GB" sz="1050" dirty="0" smtClean="0"/>
              <a:t> le sport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………</a:t>
            </a:r>
          </a:p>
          <a:p>
            <a:r>
              <a:rPr lang="en-GB" sz="1050" dirty="0" smtClean="0"/>
              <a:t>Mon sport </a:t>
            </a:r>
            <a:r>
              <a:rPr lang="en-GB" sz="1050" dirty="0" err="1" smtClean="0"/>
              <a:t>préféré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……….</a:t>
            </a:r>
          </a:p>
          <a:p>
            <a:r>
              <a:rPr lang="en-GB" sz="1050" dirty="0" smtClean="0"/>
              <a:t>Au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 </a:t>
            </a:r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jouer</a:t>
            </a:r>
            <a:r>
              <a:rPr lang="en-GB" sz="1050" dirty="0" smtClean="0"/>
              <a:t>……………</a:t>
            </a:r>
          </a:p>
          <a:p>
            <a:r>
              <a:rPr lang="en-GB" sz="1050" dirty="0" smtClean="0"/>
              <a:t>Au centre </a:t>
            </a:r>
            <a:r>
              <a:rPr lang="en-GB" sz="1050" dirty="0" err="1" smtClean="0"/>
              <a:t>sportif</a:t>
            </a:r>
            <a:r>
              <a:rPr lang="en-GB" sz="1050" dirty="0" smtClean="0"/>
              <a:t> </a:t>
            </a:r>
            <a:r>
              <a:rPr lang="en-GB" sz="1050" dirty="0" err="1" smtClean="0"/>
              <a:t>j’adore</a:t>
            </a:r>
            <a:r>
              <a:rPr lang="en-GB" sz="1050" dirty="0" smtClean="0"/>
              <a:t> </a:t>
            </a:r>
            <a:r>
              <a:rPr lang="en-GB" sz="1050" dirty="0" err="1" smtClean="0"/>
              <a:t>jouer</a:t>
            </a:r>
            <a:r>
              <a:rPr lang="en-GB" sz="1050" dirty="0" smtClean="0"/>
              <a:t>….</a:t>
            </a:r>
          </a:p>
          <a:p>
            <a:r>
              <a:rPr lang="en-GB" sz="1050" dirty="0" err="1" smtClean="0"/>
              <a:t>Hier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joué</a:t>
            </a:r>
            <a:r>
              <a:rPr lang="en-GB" sz="1050" dirty="0" smtClean="0"/>
              <a:t> ………..</a:t>
            </a:r>
          </a:p>
          <a:p>
            <a:r>
              <a:rPr lang="en-GB" sz="1050" dirty="0" err="1" smtClean="0"/>
              <a:t>Dans</a:t>
            </a:r>
            <a:r>
              <a:rPr lang="en-GB" sz="1050" dirty="0" smtClean="0"/>
              <a:t> le </a:t>
            </a:r>
            <a:r>
              <a:rPr lang="en-GB" sz="1050" dirty="0" err="1" smtClean="0"/>
              <a:t>futur</a:t>
            </a:r>
            <a:r>
              <a:rPr lang="en-GB" sz="1050" dirty="0" smtClean="0"/>
              <a:t> 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jouer</a:t>
            </a:r>
            <a:r>
              <a:rPr lang="en-GB" sz="1050" dirty="0" smtClean="0"/>
              <a:t>….</a:t>
            </a:r>
          </a:p>
          <a:p>
            <a:endParaRPr lang="en-GB" sz="1050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495564" y="103352"/>
            <a:ext cx="2376264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3. </a:t>
            </a:r>
            <a:r>
              <a:rPr lang="en-GB" sz="1050" b="1" dirty="0" err="1" smtClean="0"/>
              <a:t>Qu’est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aimes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comme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musique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préfère</a:t>
            </a:r>
            <a:r>
              <a:rPr lang="en-GB" sz="1050" dirty="0" smtClean="0"/>
              <a:t> la </a:t>
            </a:r>
            <a:r>
              <a:rPr lang="en-GB" sz="1050" dirty="0" err="1" smtClean="0"/>
              <a:t>musique</a:t>
            </a:r>
            <a:r>
              <a:rPr lang="en-GB" sz="1050" dirty="0" smtClean="0"/>
              <a:t> pop/</a:t>
            </a:r>
            <a:r>
              <a:rPr lang="en-GB" sz="1050" dirty="0" err="1" smtClean="0"/>
              <a:t>classique</a:t>
            </a:r>
            <a:r>
              <a:rPr lang="en-GB" sz="1050" dirty="0" smtClean="0"/>
              <a:t>/rock</a:t>
            </a:r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chanteur</a:t>
            </a:r>
            <a:r>
              <a:rPr lang="en-GB" sz="1050" dirty="0" smtClean="0"/>
              <a:t> </a:t>
            </a:r>
            <a:r>
              <a:rPr lang="en-GB" sz="1050" dirty="0" err="1" smtClean="0"/>
              <a:t>préféré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u="sng" dirty="0" smtClean="0"/>
              <a:t>Ed Sheeran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Ma chanteuse </a:t>
            </a:r>
            <a:r>
              <a:rPr lang="en-GB" sz="1050" dirty="0" err="1" smtClean="0"/>
              <a:t>préférée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u="sng" dirty="0" smtClean="0"/>
              <a:t>Shakira.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ses</a:t>
            </a:r>
            <a:r>
              <a:rPr lang="en-GB" sz="1050" dirty="0" smtClean="0"/>
              <a:t> paroles / </a:t>
            </a:r>
            <a:r>
              <a:rPr lang="en-GB" sz="1050" dirty="0" err="1" smtClean="0"/>
              <a:t>ses</a:t>
            </a:r>
            <a:r>
              <a:rPr lang="en-GB" sz="1050" dirty="0" smtClean="0"/>
              <a:t> </a:t>
            </a:r>
            <a:r>
              <a:rPr lang="en-GB" sz="1050" dirty="0" err="1" smtClean="0"/>
              <a:t>mélodies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télécharge</a:t>
            </a:r>
            <a:r>
              <a:rPr lang="en-GB" sz="1050" dirty="0" smtClean="0"/>
              <a:t> de la </a:t>
            </a:r>
            <a:r>
              <a:rPr lang="en-GB" sz="1050" dirty="0" err="1" smtClean="0"/>
              <a:t>musique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Hier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écouté</a:t>
            </a:r>
            <a:r>
              <a:rPr lang="en-GB" sz="1050" dirty="0" smtClean="0"/>
              <a:t> /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téléchargé</a:t>
            </a:r>
            <a:endParaRPr lang="en-GB" sz="1050" dirty="0" smtClean="0"/>
          </a:p>
          <a:p>
            <a:r>
              <a:rPr lang="en-GB" sz="1050" dirty="0" err="1" smtClean="0"/>
              <a:t>Dans</a:t>
            </a:r>
            <a:r>
              <a:rPr lang="en-GB" sz="1050" dirty="0" smtClean="0"/>
              <a:t> le </a:t>
            </a:r>
            <a:r>
              <a:rPr lang="en-GB" sz="1050" dirty="0" err="1" smtClean="0"/>
              <a:t>futur</a:t>
            </a:r>
            <a:r>
              <a:rPr lang="en-GB" sz="1050" dirty="0" smtClean="0"/>
              <a:t>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concert de…</a:t>
            </a:r>
            <a:endParaRPr lang="en-GB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6961165" y="116632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4.Qu’est 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qye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aimais</a:t>
            </a:r>
            <a:r>
              <a:rPr lang="en-GB" sz="1050" b="1" dirty="0" smtClean="0"/>
              <a:t> lire </a:t>
            </a:r>
            <a:r>
              <a:rPr lang="en-GB" sz="1050" b="1" dirty="0" err="1" smtClean="0"/>
              <a:t>quand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étais</a:t>
            </a:r>
            <a:r>
              <a:rPr lang="en-GB" sz="1050" b="1" dirty="0" smtClean="0"/>
              <a:t> plus </a:t>
            </a:r>
            <a:r>
              <a:rPr lang="en-GB" sz="1050" b="1" dirty="0" err="1" smtClean="0"/>
              <a:t>jeune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Quand</a:t>
            </a:r>
            <a:r>
              <a:rPr lang="en-GB" sz="1050" dirty="0" smtClean="0"/>
              <a:t> </a:t>
            </a:r>
            <a:r>
              <a:rPr lang="en-GB" sz="1050" dirty="0" err="1" smtClean="0"/>
              <a:t>j’étais</a:t>
            </a:r>
            <a:r>
              <a:rPr lang="en-GB" sz="1050" dirty="0" smtClean="0"/>
              <a:t> plus </a:t>
            </a:r>
            <a:r>
              <a:rPr lang="en-GB" sz="1050" dirty="0" err="1" smtClean="0"/>
              <a:t>jeune</a:t>
            </a:r>
            <a:r>
              <a:rPr lang="en-GB" sz="1050" dirty="0" smtClean="0"/>
              <a:t> je </a:t>
            </a:r>
            <a:r>
              <a:rPr lang="en-GB" sz="1050" dirty="0" err="1" smtClean="0"/>
              <a:t>lisais</a:t>
            </a:r>
            <a:r>
              <a:rPr lang="en-GB" sz="1050" dirty="0" smtClean="0"/>
              <a:t> </a:t>
            </a:r>
            <a:r>
              <a:rPr lang="en-GB" sz="1050" u="sng" dirty="0" smtClean="0"/>
              <a:t>des livres </a:t>
            </a:r>
            <a:r>
              <a:rPr lang="en-GB" sz="1050" u="sng" dirty="0" err="1" smtClean="0"/>
              <a:t>illustrés</a:t>
            </a:r>
            <a:r>
              <a:rPr lang="en-GB" sz="1050" u="sng" dirty="0" smtClean="0"/>
              <a:t>.</a:t>
            </a:r>
          </a:p>
          <a:p>
            <a:r>
              <a:rPr lang="en-GB" sz="1050" dirty="0" err="1" smtClean="0"/>
              <a:t>Maintenant</a:t>
            </a:r>
            <a:r>
              <a:rPr lang="en-GB" sz="1050" dirty="0" smtClean="0"/>
              <a:t> je </a:t>
            </a:r>
            <a:r>
              <a:rPr lang="en-GB" sz="1050" dirty="0" err="1" smtClean="0"/>
              <a:t>lis</a:t>
            </a:r>
            <a:r>
              <a:rPr lang="en-GB" sz="1050" dirty="0" smtClean="0"/>
              <a:t> sur ma </a:t>
            </a:r>
            <a:r>
              <a:rPr lang="en-GB" sz="1050" dirty="0" err="1" smtClean="0"/>
              <a:t>tablette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Les </a:t>
            </a:r>
            <a:r>
              <a:rPr lang="en-GB" sz="1050" dirty="0" err="1" smtClean="0"/>
              <a:t>jeunes</a:t>
            </a:r>
            <a:r>
              <a:rPr lang="en-GB" sz="1050" dirty="0" smtClean="0"/>
              <a:t> </a:t>
            </a:r>
            <a:r>
              <a:rPr lang="en-GB" sz="1050" dirty="0" err="1" smtClean="0"/>
              <a:t>lisent</a:t>
            </a:r>
            <a:r>
              <a:rPr lang="en-GB" sz="1050" dirty="0" smtClean="0"/>
              <a:t> des </a:t>
            </a:r>
            <a:r>
              <a:rPr lang="en-GB" sz="1050" dirty="0" err="1" smtClean="0"/>
              <a:t>textos</a:t>
            </a:r>
            <a:r>
              <a:rPr lang="en-GB" sz="1050" dirty="0" smtClean="0"/>
              <a:t>/des blogs.</a:t>
            </a:r>
          </a:p>
          <a:p>
            <a:r>
              <a:rPr lang="en-GB" sz="1050" dirty="0" smtClean="0"/>
              <a:t>Mon livre </a:t>
            </a:r>
            <a:r>
              <a:rPr lang="en-GB" sz="1050" dirty="0" err="1" smtClean="0"/>
              <a:t>préféré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…… </a:t>
            </a:r>
            <a:r>
              <a:rPr lang="en-GB" sz="1050" dirty="0" err="1" smtClean="0"/>
              <a:t>il</a:t>
            </a:r>
            <a:r>
              <a:rPr lang="en-GB" sz="1050" dirty="0" smtClean="0"/>
              <a:t> </a:t>
            </a:r>
            <a:r>
              <a:rPr lang="en-GB" sz="1050" dirty="0" err="1" smtClean="0"/>
              <a:t>s’agit</a:t>
            </a:r>
            <a:r>
              <a:rPr lang="en-GB" sz="1050" dirty="0" smtClean="0"/>
              <a:t>…</a:t>
            </a:r>
          </a:p>
          <a:p>
            <a:endParaRPr lang="en-GB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859201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7.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vas </a:t>
            </a:r>
            <a:r>
              <a:rPr lang="en-GB" sz="1050" b="1" dirty="0" err="1" smtClean="0"/>
              <a:t>regarder</a:t>
            </a:r>
            <a:r>
              <a:rPr lang="en-GB" sz="1050" b="1" dirty="0" smtClean="0"/>
              <a:t> à la </a:t>
            </a:r>
            <a:r>
              <a:rPr lang="en-GB" sz="1050" b="1" dirty="0" err="1" smtClean="0"/>
              <a:t>télé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soir</a:t>
            </a:r>
            <a:r>
              <a:rPr lang="en-GB" sz="1050" b="1" dirty="0" smtClean="0"/>
              <a:t>?</a:t>
            </a:r>
          </a:p>
          <a:p>
            <a:endParaRPr lang="en-GB" sz="1050" dirty="0" smtClean="0"/>
          </a:p>
          <a:p>
            <a:r>
              <a:rPr lang="en-GB" sz="1050" dirty="0" smtClean="0"/>
              <a:t>Ce </a:t>
            </a:r>
            <a:r>
              <a:rPr lang="en-GB" sz="1050" dirty="0" err="1" smtClean="0"/>
              <a:t>soir</a:t>
            </a:r>
            <a:r>
              <a:rPr lang="en-GB" sz="1050" dirty="0" smtClean="0"/>
              <a:t>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regarder</a:t>
            </a:r>
            <a:r>
              <a:rPr lang="en-GB" sz="1050" dirty="0" smtClean="0"/>
              <a:t> un film /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émission</a:t>
            </a:r>
            <a:r>
              <a:rPr lang="en-GB" sz="1050" dirty="0" smtClean="0"/>
              <a:t> de </a:t>
            </a:r>
            <a:r>
              <a:rPr lang="en-GB" sz="1050" dirty="0" err="1" smtClean="0"/>
              <a:t>télé-réalité</a:t>
            </a:r>
            <a:r>
              <a:rPr lang="en-GB" sz="1050" dirty="0" smtClean="0"/>
              <a:t>.</a:t>
            </a:r>
          </a:p>
          <a:p>
            <a:endParaRPr lang="en-GB" sz="1050" dirty="0"/>
          </a:p>
          <a:p>
            <a:r>
              <a:rPr lang="en-GB" sz="1050" dirty="0" smtClean="0"/>
              <a:t>Après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sortir</a:t>
            </a:r>
            <a:r>
              <a:rPr lang="en-GB" sz="1050" dirty="0" smtClean="0"/>
              <a:t>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 / je </a:t>
            </a:r>
            <a:r>
              <a:rPr lang="en-GB" sz="1050" dirty="0" err="1" smtClean="0"/>
              <a:t>dois</a:t>
            </a:r>
            <a:r>
              <a:rPr lang="en-GB" sz="1050" dirty="0" smtClean="0"/>
              <a:t> faire </a:t>
            </a:r>
            <a:r>
              <a:rPr lang="en-GB" sz="1050" dirty="0" err="1" smtClean="0"/>
              <a:t>mes</a:t>
            </a:r>
            <a:r>
              <a:rPr lang="en-GB" sz="1050" dirty="0" smtClean="0"/>
              <a:t> devoirs.</a:t>
            </a:r>
          </a:p>
          <a:p>
            <a:endParaRPr lang="en-GB" sz="1050" b="1" dirty="0" smtClean="0"/>
          </a:p>
          <a:p>
            <a:endParaRPr lang="en-GB" sz="105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8573" y="2452611"/>
            <a:ext cx="2088232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5. Que </a:t>
            </a:r>
            <a:r>
              <a:rPr lang="en-GB" sz="1050" b="1" dirty="0" err="1" smtClean="0"/>
              <a:t>fais-tu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quand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connecté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Pour </a:t>
            </a:r>
            <a:r>
              <a:rPr lang="en-GB" sz="1050" dirty="0" err="1" smtClean="0"/>
              <a:t>moi</a:t>
            </a:r>
            <a:r>
              <a:rPr lang="en-GB" sz="1050" dirty="0" smtClean="0"/>
              <a:t> </a:t>
            </a:r>
            <a:r>
              <a:rPr lang="en-GB" sz="1050" dirty="0" err="1" smtClean="0"/>
              <a:t>l’internet</a:t>
            </a:r>
            <a:r>
              <a:rPr lang="en-GB" sz="1050" dirty="0" smtClean="0"/>
              <a:t>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……….</a:t>
            </a:r>
          </a:p>
          <a:p>
            <a:r>
              <a:rPr lang="en-GB" sz="1050" dirty="0" err="1" smtClean="0"/>
              <a:t>J’utilise</a:t>
            </a:r>
            <a:r>
              <a:rPr lang="en-GB" sz="1050" dirty="0" smtClean="0"/>
              <a:t> Facebook</a:t>
            </a:r>
          </a:p>
          <a:p>
            <a:r>
              <a:rPr lang="en-GB" sz="1050" dirty="0" err="1" smtClean="0"/>
              <a:t>J’adore</a:t>
            </a:r>
            <a:r>
              <a:rPr lang="en-GB" sz="1050" dirty="0" smtClean="0"/>
              <a:t> </a:t>
            </a:r>
            <a:r>
              <a:rPr lang="en-GB" sz="1050" dirty="0" err="1" smtClean="0"/>
              <a:t>Youtbube</a:t>
            </a:r>
            <a:endParaRPr lang="en-GB" sz="1050" dirty="0" smtClean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tchatte</a:t>
            </a:r>
            <a:r>
              <a:rPr lang="en-GB" sz="1050" dirty="0" smtClean="0"/>
              <a:t> </a:t>
            </a:r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ligne</a:t>
            </a:r>
            <a:endParaRPr lang="en-GB" sz="1050" dirty="0" smtClean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fais</a:t>
            </a:r>
            <a:r>
              <a:rPr lang="en-GB" sz="1050" dirty="0" smtClean="0"/>
              <a:t> du shopping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joue</a:t>
            </a:r>
            <a:r>
              <a:rPr lang="en-GB" sz="1050" dirty="0" smtClean="0"/>
              <a:t> aux </a:t>
            </a:r>
            <a:r>
              <a:rPr lang="en-GB" sz="1050" dirty="0" err="1" smtClean="0"/>
              <a:t>jeux-vidéos</a:t>
            </a:r>
            <a:endParaRPr lang="en-GB" sz="1050" dirty="0" smtClean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regarde</a:t>
            </a:r>
            <a:r>
              <a:rPr lang="en-GB" sz="1050" dirty="0" smtClean="0"/>
              <a:t> les </a:t>
            </a:r>
            <a:r>
              <a:rPr lang="en-GB" sz="1050" dirty="0" err="1" smtClean="0"/>
              <a:t>vidéos</a:t>
            </a:r>
            <a:r>
              <a:rPr lang="en-GB" sz="1050" dirty="0" smtClean="0"/>
              <a:t> </a:t>
            </a:r>
            <a:r>
              <a:rPr lang="en-GB" sz="1050" dirty="0" err="1" smtClean="0"/>
              <a:t>marrants</a:t>
            </a:r>
            <a:endParaRPr lang="en-GB" sz="1050" dirty="0" smtClean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passioné</a:t>
            </a:r>
            <a:r>
              <a:rPr lang="en-GB" sz="1050" dirty="0" smtClean="0"/>
              <a:t>(e) de </a:t>
            </a:r>
            <a:r>
              <a:rPr lang="en-GB" sz="1050" dirty="0" err="1" smtClean="0"/>
              <a:t>musique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Il y a </a:t>
            </a:r>
            <a:r>
              <a:rPr lang="en-GB" sz="1050" dirty="0" err="1" smtClean="0"/>
              <a:t>deux</a:t>
            </a:r>
            <a:r>
              <a:rPr lang="en-GB" sz="1050" dirty="0" smtClean="0"/>
              <a:t> </a:t>
            </a:r>
            <a:r>
              <a:rPr lang="en-GB" sz="1050" dirty="0" err="1" smtClean="0"/>
              <a:t>semaines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créé</a:t>
            </a:r>
            <a:r>
              <a:rPr lang="en-GB" sz="1050" dirty="0" smtClean="0"/>
              <a:t>…..</a:t>
            </a:r>
            <a:endParaRPr lang="en-GB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6732240" y="2420887"/>
            <a:ext cx="2227820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6. </a:t>
            </a:r>
            <a:r>
              <a:rPr lang="en-GB" sz="1050" b="1" dirty="0" err="1" smtClean="0"/>
              <a:t>Quelle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ton </a:t>
            </a:r>
            <a:r>
              <a:rPr lang="en-GB" sz="1050" b="1" dirty="0" err="1" smtClean="0"/>
              <a:t>émission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préférée</a:t>
            </a:r>
            <a:r>
              <a:rPr lang="en-GB" sz="1050" b="1" dirty="0" smtClean="0"/>
              <a:t>?</a:t>
            </a:r>
          </a:p>
          <a:p>
            <a:endParaRPr lang="en-GB" sz="1050" dirty="0" smtClean="0"/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émission</a:t>
            </a:r>
            <a:r>
              <a:rPr lang="en-GB" sz="1050" dirty="0" smtClean="0"/>
              <a:t> </a:t>
            </a:r>
            <a:r>
              <a:rPr lang="en-GB" sz="1050" dirty="0" err="1" smtClean="0"/>
              <a:t>préférée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u="sng" dirty="0" err="1" smtClean="0"/>
              <a:t>Eastenders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u="sng" dirty="0" smtClean="0"/>
              <a:t>un feuilleton </a:t>
            </a:r>
            <a:r>
              <a:rPr lang="en-GB" sz="1050" dirty="0" smtClean="0"/>
              <a:t>qui </a:t>
            </a:r>
            <a:r>
              <a:rPr lang="en-GB" sz="1050" dirty="0" err="1" smtClean="0"/>
              <a:t>parle</a:t>
            </a:r>
            <a:r>
              <a:rPr lang="en-GB" sz="1050" dirty="0" smtClean="0"/>
              <a:t> de…</a:t>
            </a:r>
          </a:p>
          <a:p>
            <a:r>
              <a:rPr lang="en-GB" sz="1050" dirty="0" smtClean="0"/>
              <a:t>Les </a:t>
            </a:r>
            <a:r>
              <a:rPr lang="en-GB" sz="1050" dirty="0" err="1" smtClean="0"/>
              <a:t>acteurs</a:t>
            </a:r>
            <a:r>
              <a:rPr lang="en-GB" sz="1050" dirty="0" smtClean="0"/>
              <a:t> </a:t>
            </a:r>
            <a:r>
              <a:rPr lang="en-GB" sz="1050" dirty="0" err="1" smtClean="0"/>
              <a:t>sont</a:t>
            </a:r>
            <a:r>
              <a:rPr lang="en-GB" sz="1050" dirty="0" smtClean="0"/>
              <a:t>………</a:t>
            </a:r>
          </a:p>
          <a:p>
            <a:r>
              <a:rPr lang="en-GB" sz="1050" dirty="0" smtClean="0"/>
              <a:t>Le scenario </a:t>
            </a:r>
            <a:r>
              <a:rPr lang="en-GB" sz="1050" dirty="0" err="1" smtClean="0"/>
              <a:t>est</a:t>
            </a:r>
            <a:r>
              <a:rPr lang="en-GB" sz="1050" dirty="0" smtClean="0"/>
              <a:t>……</a:t>
            </a:r>
          </a:p>
          <a:p>
            <a:r>
              <a:rPr lang="en-GB" sz="1050" dirty="0" smtClean="0"/>
              <a:t>Je le/la </a:t>
            </a:r>
            <a:r>
              <a:rPr lang="en-GB" sz="1050" dirty="0" err="1" smtClean="0"/>
              <a:t>regarde</a:t>
            </a:r>
            <a:r>
              <a:rPr lang="en-GB" sz="105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sz="105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tous</a:t>
            </a:r>
            <a:r>
              <a:rPr lang="en-GB" sz="105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les </a:t>
            </a:r>
            <a:r>
              <a:rPr lang="en-GB" sz="1050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jours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Hier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regardé</a:t>
            </a:r>
            <a:r>
              <a:rPr lang="en-GB" sz="1050" dirty="0" smtClean="0"/>
              <a:t> ……….et </a:t>
            </a:r>
            <a:r>
              <a:rPr lang="en-GB" sz="1050" dirty="0" err="1" smtClean="0"/>
              <a:t>c’était</a:t>
            </a:r>
            <a:r>
              <a:rPr lang="en-GB" sz="1050" dirty="0" smtClean="0"/>
              <a:t>…….</a:t>
            </a:r>
          </a:p>
          <a:p>
            <a:r>
              <a:rPr lang="en-GB" sz="1050" dirty="0" err="1" smtClean="0"/>
              <a:t>Maintenant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tendancde</a:t>
            </a:r>
            <a:r>
              <a:rPr lang="en-GB" sz="1050" dirty="0" smtClean="0"/>
              <a:t> à </a:t>
            </a:r>
            <a:r>
              <a:rPr lang="en-GB" sz="1050" dirty="0" err="1" smtClean="0"/>
              <a:t>regardé</a:t>
            </a:r>
            <a:r>
              <a:rPr lang="en-GB" sz="1050" dirty="0" smtClean="0"/>
              <a:t> Netflix.</a:t>
            </a:r>
            <a:endParaRPr lang="en-GB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6961165" y="4866841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10. Que </a:t>
            </a:r>
            <a:r>
              <a:rPr lang="en-GB" sz="1050" b="1" dirty="0" err="1" smtClean="0"/>
              <a:t>penses-tu</a:t>
            </a:r>
            <a:r>
              <a:rPr lang="en-GB" sz="1050" b="1" dirty="0" smtClean="0"/>
              <a:t> des </a:t>
            </a:r>
            <a:r>
              <a:rPr lang="en-GB" sz="1050" b="1" dirty="0" err="1" smtClean="0"/>
              <a:t>réseaux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sociaux</a:t>
            </a:r>
            <a:r>
              <a:rPr lang="en-GB" sz="1050" b="1" dirty="0" smtClean="0"/>
              <a:t>? </a:t>
            </a:r>
          </a:p>
          <a:p>
            <a:endParaRPr lang="en-GB" sz="1050" b="1" dirty="0"/>
          </a:p>
          <a:p>
            <a:r>
              <a:rPr lang="en-GB" sz="1050" dirty="0" smtClean="0"/>
              <a:t>A </a:t>
            </a:r>
            <a:r>
              <a:rPr lang="en-GB" sz="1050" dirty="0" err="1" smtClean="0"/>
              <a:t>mon</a:t>
            </a:r>
            <a:r>
              <a:rPr lang="en-GB" sz="1050" dirty="0" smtClean="0"/>
              <a:t> </a:t>
            </a:r>
            <a:r>
              <a:rPr lang="en-GB" sz="1050" dirty="0" err="1" smtClean="0"/>
              <a:t>avis</a:t>
            </a:r>
            <a:r>
              <a:rPr lang="en-GB" sz="1050" dirty="0" smtClean="0"/>
              <a:t> les </a:t>
            </a:r>
            <a:r>
              <a:rPr lang="en-GB" sz="1050" dirty="0" err="1" smtClean="0"/>
              <a:t>reseaux</a:t>
            </a:r>
            <a:r>
              <a:rPr lang="en-GB" sz="1050" dirty="0" smtClean="0"/>
              <a:t> </a:t>
            </a:r>
            <a:r>
              <a:rPr lang="en-GB" sz="1050" dirty="0" err="1" smtClean="0"/>
              <a:t>sociaux</a:t>
            </a:r>
            <a:r>
              <a:rPr lang="en-GB" sz="1050" dirty="0" smtClean="0"/>
              <a:t> </a:t>
            </a:r>
            <a:r>
              <a:rPr lang="en-GB" sz="1050" dirty="0" err="1" smtClean="0"/>
              <a:t>sont</a:t>
            </a:r>
            <a:r>
              <a:rPr lang="en-GB" sz="1050" dirty="0" smtClean="0"/>
              <a:t>.....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fan de Facebook.</a:t>
            </a:r>
          </a:p>
          <a:p>
            <a:r>
              <a:rPr lang="en-GB" sz="1050" dirty="0" err="1" smtClean="0"/>
              <a:t>J’utilise</a:t>
            </a:r>
            <a:r>
              <a:rPr lang="en-GB" sz="1050" dirty="0" smtClean="0"/>
              <a:t> </a:t>
            </a:r>
            <a:r>
              <a:rPr lang="en-GB" sz="1050" dirty="0" err="1" smtClean="0"/>
              <a:t>Snapchat</a:t>
            </a:r>
            <a:r>
              <a:rPr lang="en-GB" sz="1050" dirty="0" smtClean="0"/>
              <a:t> pour </a:t>
            </a:r>
            <a:r>
              <a:rPr lang="en-GB" sz="1050" dirty="0" err="1" smtClean="0"/>
              <a:t>rester</a:t>
            </a:r>
            <a:r>
              <a:rPr lang="en-GB" sz="1050" dirty="0" smtClean="0"/>
              <a:t> en contact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n’aime</a:t>
            </a:r>
            <a:r>
              <a:rPr lang="en-GB" sz="1050" dirty="0" smtClean="0"/>
              <a:t> pas Instagram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barbant</a:t>
            </a:r>
            <a:r>
              <a:rPr lang="en-GB" sz="1050" dirty="0" smtClean="0"/>
              <a:t>.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4720444" y="4673635"/>
            <a:ext cx="2011796" cy="21698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9. Qui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ton </a:t>
            </a:r>
            <a:r>
              <a:rPr lang="en-GB" sz="1050" b="1" dirty="0" err="1" smtClean="0"/>
              <a:t>acteur</a:t>
            </a:r>
            <a:r>
              <a:rPr lang="en-GB" sz="1050" b="1" dirty="0" smtClean="0"/>
              <a:t> /ta </a:t>
            </a:r>
            <a:r>
              <a:rPr lang="en-GB" sz="1050" b="1" dirty="0" err="1" smtClean="0"/>
              <a:t>actrice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préféré</a:t>
            </a:r>
            <a:r>
              <a:rPr lang="en-GB" sz="1050" b="1" dirty="0" smtClean="0"/>
              <a:t>(e)?</a:t>
            </a:r>
          </a:p>
          <a:p>
            <a:endParaRPr lang="en-GB" dirty="0" smtClean="0"/>
          </a:p>
          <a:p>
            <a:r>
              <a:rPr lang="en-GB" sz="1200" dirty="0" smtClean="0"/>
              <a:t>Mon </a:t>
            </a:r>
            <a:r>
              <a:rPr lang="en-GB" sz="1200" dirty="0" err="1" smtClean="0"/>
              <a:t>acteur</a:t>
            </a:r>
            <a:r>
              <a:rPr lang="en-GB" sz="1200" dirty="0" smtClean="0"/>
              <a:t> </a:t>
            </a:r>
            <a:r>
              <a:rPr lang="en-GB" sz="1200" dirty="0" err="1" smtClean="0"/>
              <a:t>préféré</a:t>
            </a:r>
            <a:r>
              <a:rPr lang="en-GB" sz="1200" dirty="0" smtClean="0"/>
              <a:t> </a:t>
            </a:r>
            <a:r>
              <a:rPr lang="en-GB" sz="1200" dirty="0" err="1" smtClean="0"/>
              <a:t>est</a:t>
            </a:r>
            <a:r>
              <a:rPr lang="en-GB" sz="1200" dirty="0" smtClean="0"/>
              <a:t>……</a:t>
            </a:r>
          </a:p>
          <a:p>
            <a:r>
              <a:rPr lang="en-GB" sz="1200" dirty="0" smtClean="0"/>
              <a:t>Mon </a:t>
            </a:r>
            <a:r>
              <a:rPr lang="en-GB" sz="1200" dirty="0" err="1" smtClean="0"/>
              <a:t>actrice</a:t>
            </a:r>
            <a:r>
              <a:rPr lang="en-GB" sz="1200" dirty="0" smtClean="0"/>
              <a:t> </a:t>
            </a:r>
            <a:r>
              <a:rPr lang="en-GB" sz="1200" dirty="0" err="1" smtClean="0"/>
              <a:t>préférée</a:t>
            </a:r>
            <a:r>
              <a:rPr lang="en-GB" sz="1200" dirty="0" smtClean="0"/>
              <a:t> </a:t>
            </a:r>
            <a:r>
              <a:rPr lang="en-GB" sz="1200" dirty="0" err="1" smtClean="0"/>
              <a:t>est</a:t>
            </a:r>
            <a:r>
              <a:rPr lang="en-GB" sz="1200" dirty="0" smtClean="0"/>
              <a:t>….</a:t>
            </a:r>
          </a:p>
          <a:p>
            <a:r>
              <a:rPr lang="en-GB" sz="1200" dirty="0" smtClean="0"/>
              <a:t>Mon film </a:t>
            </a:r>
            <a:r>
              <a:rPr lang="en-GB" sz="1200" dirty="0" err="1" smtClean="0"/>
              <a:t>préféré</a:t>
            </a:r>
            <a:r>
              <a:rPr lang="en-GB" sz="1200" dirty="0" smtClean="0"/>
              <a:t> </a:t>
            </a:r>
            <a:r>
              <a:rPr lang="en-GB" sz="1200" dirty="0" err="1" smtClean="0"/>
              <a:t>est</a:t>
            </a:r>
            <a:r>
              <a:rPr lang="en-GB" sz="1200" dirty="0" smtClean="0"/>
              <a:t>…… car….</a:t>
            </a:r>
          </a:p>
          <a:p>
            <a:r>
              <a:rPr lang="en-GB" sz="1200" dirty="0" err="1" smtClean="0"/>
              <a:t>J’adore</a:t>
            </a:r>
            <a:r>
              <a:rPr lang="en-GB" sz="1200" dirty="0" smtClean="0"/>
              <a:t> </a:t>
            </a:r>
            <a:r>
              <a:rPr lang="en-GB" sz="1200" dirty="0" err="1" smtClean="0"/>
              <a:t>ses</a:t>
            </a:r>
            <a:r>
              <a:rPr lang="en-GB" sz="1200" dirty="0" smtClean="0"/>
              <a:t> films  car………….</a:t>
            </a:r>
          </a:p>
          <a:p>
            <a:r>
              <a:rPr lang="en-GB" sz="1200" dirty="0" err="1" smtClean="0"/>
              <a:t>Quand</a:t>
            </a:r>
            <a:r>
              <a:rPr lang="en-GB" sz="1200" dirty="0" smtClean="0"/>
              <a:t> </a:t>
            </a:r>
            <a:r>
              <a:rPr lang="en-GB" sz="1200" dirty="0" err="1" smtClean="0"/>
              <a:t>j’ai</a:t>
            </a:r>
            <a:r>
              <a:rPr lang="en-GB" sz="1200" dirty="0" smtClean="0"/>
              <a:t> vu le film….. </a:t>
            </a:r>
            <a:r>
              <a:rPr lang="en-GB" sz="1200" dirty="0" err="1" smtClean="0"/>
              <a:t>depuis</a:t>
            </a:r>
            <a:r>
              <a:rPr lang="en-GB" sz="1200" dirty="0" smtClean="0"/>
              <a:t> je </a:t>
            </a:r>
            <a:r>
              <a:rPr lang="en-GB" sz="1200" dirty="0" err="1" smtClean="0"/>
              <a:t>suis</a:t>
            </a:r>
            <a:r>
              <a:rPr lang="en-GB" sz="1200" dirty="0" smtClean="0"/>
              <a:t> fan.</a:t>
            </a:r>
          </a:p>
          <a:p>
            <a:r>
              <a:rPr lang="en-GB" sz="1200" dirty="0" smtClean="0"/>
              <a:t>Je </a:t>
            </a:r>
            <a:r>
              <a:rPr lang="en-GB" sz="1200" dirty="0" err="1" smtClean="0"/>
              <a:t>vais</a:t>
            </a:r>
            <a:r>
              <a:rPr lang="en-GB" sz="1200" dirty="0" smtClean="0"/>
              <a:t> </a:t>
            </a:r>
            <a:r>
              <a:rPr lang="en-GB" sz="1200" dirty="0" err="1" smtClean="0"/>
              <a:t>voir</a:t>
            </a:r>
            <a:r>
              <a:rPr lang="en-GB" sz="1200" dirty="0" smtClean="0"/>
              <a:t> son prochain film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11760" y="5034358"/>
            <a:ext cx="2088232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8. </a:t>
            </a:r>
            <a:r>
              <a:rPr lang="en-GB" sz="1050" b="1" dirty="0" err="1" smtClean="0"/>
              <a:t>Parle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moi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d’in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fim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as vu </a:t>
            </a:r>
            <a:r>
              <a:rPr lang="en-GB" sz="1050" b="1" dirty="0" err="1" smtClean="0"/>
              <a:t>récémment</a:t>
            </a:r>
            <a:r>
              <a:rPr lang="en-GB" sz="1050" b="1" dirty="0" smtClean="0"/>
              <a:t>?</a:t>
            </a:r>
          </a:p>
          <a:p>
            <a:endParaRPr lang="en-GB" sz="1050" dirty="0" smtClean="0"/>
          </a:p>
          <a:p>
            <a:r>
              <a:rPr lang="en-GB" sz="1050" dirty="0" smtClean="0"/>
              <a:t>Le week-end </a:t>
            </a:r>
            <a:r>
              <a:rPr lang="en-GB" sz="1050" dirty="0" err="1" smtClean="0"/>
              <a:t>dernier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au </a:t>
            </a:r>
            <a:r>
              <a:rPr lang="en-GB" sz="1050" dirty="0" err="1" smtClean="0"/>
              <a:t>cinéma</a:t>
            </a:r>
            <a:r>
              <a:rPr lang="en-GB" sz="1050" dirty="0" smtClean="0"/>
              <a:t> avec……….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regardé</a:t>
            </a:r>
            <a:r>
              <a:rPr lang="en-GB" sz="1050" dirty="0" smtClean="0"/>
              <a:t>……… et </a:t>
            </a:r>
            <a:r>
              <a:rPr lang="en-GB" sz="1050" dirty="0" err="1" smtClean="0"/>
              <a:t>c’était</a:t>
            </a:r>
            <a:r>
              <a:rPr lang="en-GB" sz="1050" dirty="0" smtClean="0"/>
              <a:t>………….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aimé</a:t>
            </a:r>
            <a:r>
              <a:rPr lang="en-GB" sz="1050" dirty="0" smtClean="0"/>
              <a:t>…………..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détesté</a:t>
            </a:r>
            <a:r>
              <a:rPr lang="en-GB" sz="1050" dirty="0" smtClean="0"/>
              <a:t>…………..</a:t>
            </a:r>
            <a:endParaRPr lang="en-GB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2378402" y="2058434"/>
            <a:ext cx="4176464" cy="25237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b="1" dirty="0" smtClean="0"/>
              <a:t>       Theme 1 Identity and Culture</a:t>
            </a:r>
          </a:p>
          <a:p>
            <a:r>
              <a:rPr lang="en-GB" b="1" dirty="0" smtClean="0"/>
              <a:t>                       2. Leisure</a:t>
            </a:r>
          </a:p>
          <a:p>
            <a:r>
              <a:rPr lang="en-GB" sz="1200" b="1" dirty="0" smtClean="0"/>
              <a:t>1.Talk about your free time.</a:t>
            </a:r>
          </a:p>
          <a:p>
            <a:r>
              <a:rPr lang="en-GB" sz="1200" b="1" dirty="0" smtClean="0"/>
              <a:t>2.Which sports do you like?</a:t>
            </a:r>
          </a:p>
          <a:p>
            <a:r>
              <a:rPr lang="en-GB" sz="1200" b="1" dirty="0" smtClean="0"/>
              <a:t>3. What type of music do you like?</a:t>
            </a:r>
          </a:p>
          <a:p>
            <a:r>
              <a:rPr lang="en-GB" sz="1200" b="1" dirty="0" smtClean="0"/>
              <a:t>4.What did you used to read when you were younger?</a:t>
            </a:r>
          </a:p>
          <a:p>
            <a:r>
              <a:rPr lang="en-GB" sz="1200" b="1" dirty="0" smtClean="0"/>
              <a:t>5.What do you do on the internet?</a:t>
            </a:r>
          </a:p>
          <a:p>
            <a:r>
              <a:rPr lang="en-GB" sz="1200" b="1" dirty="0" smtClean="0"/>
              <a:t>6.What is your favourite </a:t>
            </a:r>
            <a:r>
              <a:rPr lang="en-GB" sz="1200" b="1" dirty="0" err="1" smtClean="0"/>
              <a:t>t.v</a:t>
            </a:r>
            <a:r>
              <a:rPr lang="en-GB" sz="1200" b="1" dirty="0" smtClean="0"/>
              <a:t> programme?</a:t>
            </a:r>
          </a:p>
          <a:p>
            <a:r>
              <a:rPr lang="en-GB" sz="1200" b="1" dirty="0" smtClean="0"/>
              <a:t>7. What will you watch tonight?</a:t>
            </a:r>
          </a:p>
          <a:p>
            <a:r>
              <a:rPr lang="en-GB" sz="1200" b="1" dirty="0" smtClean="0"/>
              <a:t>8.9. Tell me about a film you have seen? Who is your favourite actor/actress?</a:t>
            </a:r>
          </a:p>
          <a:p>
            <a:r>
              <a:rPr lang="en-GB" sz="1200" b="1" dirty="0" smtClean="0"/>
              <a:t>10. What do you think about social networks?</a:t>
            </a:r>
            <a:endParaRPr lang="en-GB" sz="1200" b="1" dirty="0"/>
          </a:p>
        </p:txBody>
      </p:sp>
      <p:pic>
        <p:nvPicPr>
          <p:cNvPr id="1026" name="Picture 2" descr="C:\Users\TEMP.HBCBSF.277\AppData\Local\Microsoft\Windows\Temporary Internet Files\Content.IE5\ZIVBGKTU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5542" y="2128172"/>
            <a:ext cx="329233" cy="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ltempest.805\AppData\Local\Microsoft\Windows\Temporary Internet Files\Content.IE5\XAFKHUKH\hobbies-for-man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2493687"/>
            <a:ext cx="885197" cy="6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46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888" y="149457"/>
            <a:ext cx="175150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1.Quel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ton </a:t>
            </a:r>
            <a:r>
              <a:rPr lang="en-GB" sz="1050" b="1" dirty="0" err="1" smtClean="0"/>
              <a:t>repas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préféré</a:t>
            </a:r>
            <a:r>
              <a:rPr lang="en-GB" sz="1050" b="1" dirty="0" smtClean="0"/>
              <a:t>?</a:t>
            </a:r>
            <a:endParaRPr lang="en-GB" sz="1050" b="1" dirty="0"/>
          </a:p>
          <a:p>
            <a:endParaRPr lang="en-GB" sz="1050" dirty="0"/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repas</a:t>
            </a:r>
            <a:r>
              <a:rPr lang="en-GB" sz="1050" dirty="0" smtClean="0"/>
              <a:t> </a:t>
            </a:r>
            <a:r>
              <a:rPr lang="en-GB" sz="1050" dirty="0" err="1" smtClean="0"/>
              <a:t>préféré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u="sng" dirty="0" smtClean="0"/>
              <a:t>le petit-</a:t>
            </a:r>
            <a:r>
              <a:rPr lang="en-GB" sz="1050" u="sng" dirty="0" err="1" smtClean="0"/>
              <a:t>déjeuner</a:t>
            </a:r>
            <a:r>
              <a:rPr lang="en-GB" sz="1050" u="sng" dirty="0" smtClean="0"/>
              <a:t>.</a:t>
            </a:r>
          </a:p>
          <a:p>
            <a:r>
              <a:rPr lang="en-GB" sz="1050" dirty="0" err="1" smtClean="0"/>
              <a:t>J’adore</a:t>
            </a:r>
            <a:r>
              <a:rPr lang="en-GB" sz="1050" dirty="0" smtClean="0"/>
              <a:t>  </a:t>
            </a:r>
            <a:r>
              <a:rPr lang="en-GB" sz="1050" u="sng" dirty="0" smtClean="0"/>
              <a:t>les croissants </a:t>
            </a:r>
            <a:r>
              <a:rPr lang="en-GB" sz="1050" dirty="0" smtClean="0"/>
              <a:t>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délicieux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boisson</a:t>
            </a:r>
            <a:r>
              <a:rPr lang="en-GB" sz="1050" dirty="0" smtClean="0"/>
              <a:t> </a:t>
            </a:r>
            <a:r>
              <a:rPr lang="en-GB" sz="1050" dirty="0" err="1" smtClean="0"/>
              <a:t>préféré</a:t>
            </a:r>
            <a:r>
              <a:rPr lang="en-GB" sz="1050" dirty="0" smtClean="0"/>
              <a:t>  </a:t>
            </a:r>
            <a:r>
              <a:rPr lang="en-GB" sz="1050" dirty="0" err="1" smtClean="0"/>
              <a:t>est</a:t>
            </a:r>
            <a:r>
              <a:rPr lang="en-GB" sz="1050" dirty="0" smtClean="0"/>
              <a:t>  le </a:t>
            </a:r>
            <a:r>
              <a:rPr lang="en-GB" sz="1050" u="sng" dirty="0" smtClean="0"/>
              <a:t>café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déteste</a:t>
            </a:r>
            <a:r>
              <a:rPr lang="en-GB" sz="1050" dirty="0" smtClean="0"/>
              <a:t> </a:t>
            </a:r>
            <a:r>
              <a:rPr lang="en-GB" sz="1050" u="sng" dirty="0" smtClean="0"/>
              <a:t>les </a:t>
            </a:r>
            <a:r>
              <a:rPr lang="en-GB" sz="1050" u="sng" dirty="0" err="1" smtClean="0"/>
              <a:t>céréales</a:t>
            </a:r>
            <a:r>
              <a:rPr lang="en-GB" sz="1050" u="sng" dirty="0" smtClean="0"/>
              <a:t> </a:t>
            </a:r>
            <a:r>
              <a:rPr lang="en-GB" sz="1050" dirty="0" smtClean="0"/>
              <a:t>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dégoûtant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Hier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………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bu</a:t>
            </a:r>
            <a:r>
              <a:rPr lang="en-GB" sz="1050" dirty="0" smtClean="0"/>
              <a:t>….</a:t>
            </a:r>
            <a:endParaRPr lang="en-GB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103352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2.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portes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normalement</a:t>
            </a:r>
            <a:r>
              <a:rPr lang="en-GB" sz="1050" b="1" dirty="0" smtClean="0"/>
              <a:t> le week-end?</a:t>
            </a:r>
          </a:p>
          <a:p>
            <a:endParaRPr lang="en-GB" sz="1050" dirty="0"/>
          </a:p>
          <a:p>
            <a:r>
              <a:rPr lang="en-GB" sz="1050" dirty="0" err="1" smtClean="0"/>
              <a:t>Normalement</a:t>
            </a:r>
            <a:r>
              <a:rPr lang="en-GB" sz="1050" dirty="0" smtClean="0"/>
              <a:t> le week-end je </a:t>
            </a:r>
            <a:r>
              <a:rPr lang="en-GB" sz="1050" dirty="0" err="1" smtClean="0"/>
              <a:t>porte</a:t>
            </a:r>
            <a:r>
              <a:rPr lang="en-GB" sz="1050" dirty="0" smtClean="0"/>
              <a:t> </a:t>
            </a:r>
            <a:r>
              <a:rPr lang="en-GB" sz="1050" u="sng" dirty="0" smtClean="0"/>
              <a:t>un jean et un tee-shirt.</a:t>
            </a:r>
          </a:p>
          <a:p>
            <a:r>
              <a:rPr lang="en-GB" sz="1050" dirty="0" err="1" smtClean="0"/>
              <a:t>Quand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fait </a:t>
            </a:r>
            <a:r>
              <a:rPr lang="en-GB" sz="1050" dirty="0" err="1" smtClean="0"/>
              <a:t>froid</a:t>
            </a:r>
            <a:r>
              <a:rPr lang="en-GB" sz="1050" dirty="0" smtClean="0"/>
              <a:t> je port </a:t>
            </a:r>
            <a:r>
              <a:rPr lang="en-GB" sz="1050" u="sng" dirty="0" smtClean="0"/>
              <a:t>un pull.</a:t>
            </a:r>
          </a:p>
          <a:p>
            <a:r>
              <a:rPr lang="en-GB" sz="1050" dirty="0" err="1" smtClean="0"/>
              <a:t>S’il</a:t>
            </a:r>
            <a:r>
              <a:rPr lang="en-GB" sz="1050" dirty="0" smtClean="0"/>
              <a:t> fait du </a:t>
            </a:r>
            <a:r>
              <a:rPr lang="en-GB" sz="1050" dirty="0" err="1" smtClean="0"/>
              <a:t>soleil</a:t>
            </a:r>
            <a:r>
              <a:rPr lang="en-GB" sz="1050" dirty="0" smtClean="0"/>
              <a:t> je </a:t>
            </a:r>
            <a:r>
              <a:rPr lang="en-GB" sz="1050" dirty="0" err="1" smtClean="0"/>
              <a:t>porte</a:t>
            </a:r>
            <a:r>
              <a:rPr lang="en-GB" sz="1050" dirty="0" smtClean="0"/>
              <a:t> </a:t>
            </a:r>
            <a:r>
              <a:rPr lang="en-GB" sz="1050" u="sng" dirty="0" smtClean="0"/>
              <a:t>un short.</a:t>
            </a:r>
          </a:p>
          <a:p>
            <a:r>
              <a:rPr lang="en-GB" sz="1050" dirty="0" err="1" smtClean="0"/>
              <a:t>Hier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</a:t>
            </a:r>
            <a:r>
              <a:rPr lang="en-GB" sz="1050" u="sng" dirty="0" smtClean="0"/>
              <a:t>au </a:t>
            </a:r>
            <a:r>
              <a:rPr lang="en-GB" sz="1050" u="sng" dirty="0" err="1" smtClean="0"/>
              <a:t>parc</a:t>
            </a:r>
            <a:r>
              <a:rPr lang="en-GB" sz="1050" u="sng" dirty="0" smtClean="0"/>
              <a:t> </a:t>
            </a:r>
            <a:r>
              <a:rPr lang="en-GB" sz="1050" dirty="0" smtClean="0"/>
              <a:t>et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porté</a:t>
            </a:r>
            <a:r>
              <a:rPr lang="en-GB" sz="1050" dirty="0" smtClean="0"/>
              <a:t> </a:t>
            </a:r>
            <a:r>
              <a:rPr lang="en-GB" sz="1050" u="sng" dirty="0" smtClean="0"/>
              <a:t>des lunettes de </a:t>
            </a:r>
            <a:r>
              <a:rPr lang="en-GB" sz="1050" u="sng" dirty="0" err="1" smtClean="0"/>
              <a:t>soleil</a:t>
            </a:r>
            <a:r>
              <a:rPr lang="en-GB" sz="1050" u="sng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66545" y="90892"/>
            <a:ext cx="2376264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3. </a:t>
            </a:r>
            <a:r>
              <a:rPr lang="en-GB" sz="1050" b="1" dirty="0" err="1" smtClean="0"/>
              <a:t>Parle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moi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d’une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journée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typique</a:t>
            </a:r>
            <a:r>
              <a:rPr lang="en-GB" sz="1050" b="1" dirty="0" smtClean="0"/>
              <a:t> pour </a:t>
            </a:r>
            <a:r>
              <a:rPr lang="en-GB" sz="1050" b="1" dirty="0" err="1" smtClean="0"/>
              <a:t>toi</a:t>
            </a:r>
            <a:r>
              <a:rPr lang="en-GB" sz="1050" b="1" dirty="0" smtClean="0"/>
              <a:t>.</a:t>
            </a:r>
          </a:p>
          <a:p>
            <a:endParaRPr lang="en-GB" sz="1050" b="1" dirty="0" smtClean="0"/>
          </a:p>
          <a:p>
            <a:r>
              <a:rPr lang="en-GB" sz="1050" dirty="0" err="1" smtClean="0"/>
              <a:t>D’habitude</a:t>
            </a:r>
            <a:r>
              <a:rPr lang="en-GB" sz="1050" dirty="0" smtClean="0"/>
              <a:t> le </a:t>
            </a:r>
            <a:r>
              <a:rPr lang="en-GB" sz="1050" dirty="0" err="1" smtClean="0"/>
              <a:t>matin</a:t>
            </a:r>
            <a:r>
              <a:rPr lang="en-GB" sz="1050" dirty="0" smtClean="0"/>
              <a:t> je me </a:t>
            </a:r>
            <a:r>
              <a:rPr lang="en-GB" sz="1050" dirty="0" err="1" smtClean="0"/>
              <a:t>lève</a:t>
            </a:r>
            <a:r>
              <a:rPr lang="en-GB" sz="1050" dirty="0" smtClean="0"/>
              <a:t> à </a:t>
            </a:r>
            <a:r>
              <a:rPr lang="en-GB" sz="1050" u="sng" dirty="0" smtClean="0"/>
              <a:t>7</a:t>
            </a:r>
            <a:r>
              <a:rPr lang="en-GB" sz="1050" dirty="0" smtClean="0"/>
              <a:t> </a:t>
            </a:r>
            <a:r>
              <a:rPr lang="en-GB" sz="1050" dirty="0" err="1" smtClean="0"/>
              <a:t>heures</a:t>
            </a:r>
            <a:r>
              <a:rPr lang="en-GB" sz="1050" dirty="0" smtClean="0"/>
              <a:t> et je </a:t>
            </a:r>
            <a:r>
              <a:rPr lang="en-GB" sz="1050" dirty="0" err="1" smtClean="0"/>
              <a:t>prends</a:t>
            </a:r>
            <a:r>
              <a:rPr lang="en-GB" sz="1050" dirty="0" smtClean="0"/>
              <a:t> le petit-</a:t>
            </a:r>
            <a:r>
              <a:rPr lang="en-GB" sz="1050" dirty="0" err="1" smtClean="0"/>
              <a:t>déjeuner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J’arrive</a:t>
            </a:r>
            <a:r>
              <a:rPr lang="en-GB" sz="1050" dirty="0" smtClean="0"/>
              <a:t> au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 à </a:t>
            </a:r>
            <a:r>
              <a:rPr lang="en-GB" sz="1050" u="sng" dirty="0" smtClean="0"/>
              <a:t>9 </a:t>
            </a:r>
            <a:r>
              <a:rPr lang="en-GB" sz="1050" dirty="0" err="1" smtClean="0"/>
              <a:t>heures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Le midi je mange à la </a:t>
            </a:r>
            <a:r>
              <a:rPr lang="en-GB" sz="1050" dirty="0" err="1" smtClean="0"/>
              <a:t>cantine</a:t>
            </a:r>
            <a:r>
              <a:rPr lang="en-GB" sz="1050" dirty="0" smtClean="0"/>
              <a:t> </a:t>
            </a:r>
            <a:r>
              <a:rPr lang="en-GB" sz="1050" dirty="0" err="1" smtClean="0"/>
              <a:t>scolaire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rentre</a:t>
            </a:r>
            <a:r>
              <a:rPr lang="en-GB" sz="1050" dirty="0" smtClean="0"/>
              <a:t> chez-</a:t>
            </a:r>
            <a:r>
              <a:rPr lang="en-GB" sz="1050" dirty="0" err="1" smtClean="0"/>
              <a:t>moi</a:t>
            </a:r>
            <a:r>
              <a:rPr lang="en-GB" sz="1050" dirty="0" smtClean="0"/>
              <a:t> à </a:t>
            </a:r>
            <a:r>
              <a:rPr lang="en-GB" sz="1050" u="sng" dirty="0" smtClean="0"/>
              <a:t>15</a:t>
            </a:r>
            <a:r>
              <a:rPr lang="en-GB" sz="1050" dirty="0" smtClean="0"/>
              <a:t> </a:t>
            </a:r>
            <a:r>
              <a:rPr lang="en-GB" sz="1050" dirty="0" err="1" smtClean="0"/>
              <a:t>heures</a:t>
            </a:r>
            <a:r>
              <a:rPr lang="en-GB" sz="1050" dirty="0" smtClean="0"/>
              <a:t> et je </a:t>
            </a:r>
            <a:r>
              <a:rPr lang="en-GB" sz="1050" dirty="0" err="1" smtClean="0"/>
              <a:t>fais</a:t>
            </a:r>
            <a:r>
              <a:rPr lang="en-GB" sz="1050" dirty="0" smtClean="0"/>
              <a:t> </a:t>
            </a:r>
            <a:r>
              <a:rPr lang="en-GB" sz="1050" dirty="0" err="1" smtClean="0"/>
              <a:t>mes</a:t>
            </a:r>
            <a:r>
              <a:rPr lang="en-GB" sz="1050" dirty="0" smtClean="0"/>
              <a:t> devoirs.</a:t>
            </a:r>
          </a:p>
          <a:p>
            <a:r>
              <a:rPr lang="en-GB" sz="1050" dirty="0" err="1" smtClean="0"/>
              <a:t>J’adore</a:t>
            </a:r>
            <a:r>
              <a:rPr lang="en-GB" sz="1050" dirty="0" smtClean="0"/>
              <a:t> le week-end car je </a:t>
            </a:r>
            <a:r>
              <a:rPr lang="en-GB" sz="1050" dirty="0" err="1" smtClean="0"/>
              <a:t>peux</a:t>
            </a:r>
            <a:r>
              <a:rPr lang="en-GB" sz="1050" dirty="0" smtClean="0"/>
              <a:t> </a:t>
            </a:r>
            <a:r>
              <a:rPr lang="en-GB" sz="1050" dirty="0" err="1" smtClean="0"/>
              <a:t>rester</a:t>
            </a:r>
            <a:r>
              <a:rPr lang="en-GB" sz="1050" dirty="0" smtClean="0"/>
              <a:t> au lit et faire la </a:t>
            </a:r>
            <a:r>
              <a:rPr lang="en-GB" sz="1050" dirty="0" err="1" smtClean="0"/>
              <a:t>grasse</a:t>
            </a:r>
            <a:r>
              <a:rPr lang="en-GB" sz="1050" dirty="0" smtClean="0"/>
              <a:t> matinée.</a:t>
            </a:r>
          </a:p>
          <a:p>
            <a:endParaRPr lang="en-GB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6961165" y="116632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4.Quel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ton jour </a:t>
            </a:r>
            <a:r>
              <a:rPr lang="en-GB" sz="1050" b="1" dirty="0" err="1" smtClean="0"/>
              <a:t>préféré</a:t>
            </a:r>
            <a:r>
              <a:rPr lang="en-GB" sz="1050" b="1" dirty="0" smtClean="0"/>
              <a:t>? </a:t>
            </a:r>
            <a:r>
              <a:rPr lang="en-GB" sz="1050" b="1" dirty="0" err="1" smtClean="0"/>
              <a:t>Pourquoi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Mon jour </a:t>
            </a:r>
            <a:r>
              <a:rPr lang="en-GB" sz="1050" dirty="0" err="1" smtClean="0"/>
              <a:t>préféré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u="sng" dirty="0" err="1" smtClean="0"/>
              <a:t>lundi</a:t>
            </a:r>
            <a:r>
              <a:rPr lang="en-GB" sz="1050" u="sng" dirty="0" smtClean="0"/>
              <a:t> </a:t>
            </a:r>
            <a:r>
              <a:rPr lang="en-GB" sz="1050" dirty="0" smtClean="0"/>
              <a:t>car….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le week-end car je </a:t>
            </a:r>
            <a:r>
              <a:rPr lang="en-GB" sz="1050" dirty="0" err="1" smtClean="0"/>
              <a:t>peux</a:t>
            </a:r>
            <a:r>
              <a:rPr lang="en-GB" sz="1050" dirty="0" smtClean="0"/>
              <a:t>…..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déteste</a:t>
            </a:r>
            <a:r>
              <a:rPr lang="en-GB" sz="1050" dirty="0" smtClean="0"/>
              <a:t> </a:t>
            </a:r>
            <a:r>
              <a:rPr lang="en-GB" sz="1050" dirty="0" err="1" smtClean="0"/>
              <a:t>vendredi</a:t>
            </a:r>
            <a:r>
              <a:rPr lang="en-GB" sz="1050" dirty="0" smtClean="0"/>
              <a:t> </a:t>
            </a:r>
            <a:r>
              <a:rPr lang="en-GB" sz="1050" dirty="0" err="1" smtClean="0"/>
              <a:t>parce</a:t>
            </a:r>
            <a:r>
              <a:rPr lang="en-GB" sz="1050" dirty="0" smtClean="0"/>
              <a:t> que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un </a:t>
            </a:r>
            <a:r>
              <a:rPr lang="en-GB" sz="1050" dirty="0" err="1" smtClean="0"/>
              <a:t>cours</a:t>
            </a:r>
            <a:r>
              <a:rPr lang="en-GB" sz="1050" dirty="0" smtClean="0"/>
              <a:t> de </a:t>
            </a:r>
            <a:r>
              <a:rPr lang="en-GB" sz="1050" u="sng" dirty="0" err="1" smtClean="0"/>
              <a:t>musique</a:t>
            </a:r>
            <a:r>
              <a:rPr lang="en-GB" sz="1050" u="sng" dirty="0" smtClean="0"/>
              <a:t>.</a:t>
            </a:r>
          </a:p>
          <a:p>
            <a:r>
              <a:rPr lang="en-GB" sz="1050" dirty="0" err="1" smtClean="0"/>
              <a:t>Vendredi</a:t>
            </a:r>
            <a:r>
              <a:rPr lang="en-GB" sz="1050" dirty="0" smtClean="0"/>
              <a:t> </a:t>
            </a:r>
            <a:r>
              <a:rPr lang="en-GB" sz="1050" dirty="0" err="1" smtClean="0"/>
              <a:t>soir</a:t>
            </a:r>
            <a:r>
              <a:rPr lang="en-GB" sz="1050" dirty="0" smtClean="0"/>
              <a:t> </a:t>
            </a:r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/>
              <a:t> </a:t>
            </a:r>
            <a:r>
              <a:rPr lang="en-GB" sz="1050" u="sng" dirty="0" smtClean="0"/>
              <a:t>au </a:t>
            </a:r>
            <a:r>
              <a:rPr lang="en-GB" sz="1050" u="sng" dirty="0" err="1" smtClean="0"/>
              <a:t>cinéma</a:t>
            </a:r>
            <a:r>
              <a:rPr lang="en-GB" sz="1050" u="sng" dirty="0" smtClean="0"/>
              <a:t>.</a:t>
            </a:r>
          </a:p>
          <a:p>
            <a:r>
              <a:rPr lang="en-GB" sz="1050" dirty="0" err="1" smtClean="0"/>
              <a:t>Dimanche</a:t>
            </a:r>
            <a:r>
              <a:rPr lang="en-GB" sz="1050" dirty="0" smtClean="0"/>
              <a:t> </a:t>
            </a:r>
            <a:r>
              <a:rPr lang="en-GB" sz="1050" dirty="0" err="1" smtClean="0"/>
              <a:t>matin</a:t>
            </a:r>
            <a:r>
              <a:rPr lang="en-GB" sz="1050" dirty="0" smtClean="0"/>
              <a:t> je </a:t>
            </a:r>
            <a:r>
              <a:rPr lang="en-GB" sz="1050" dirty="0" err="1" smtClean="0"/>
              <a:t>déteste</a:t>
            </a:r>
            <a:r>
              <a:rPr lang="en-GB" sz="1050" dirty="0" smtClean="0"/>
              <a:t> </a:t>
            </a:r>
            <a:r>
              <a:rPr lang="en-GB" sz="1050" u="sng" dirty="0" err="1" smtClean="0"/>
              <a:t>regarder</a:t>
            </a:r>
            <a:r>
              <a:rPr lang="en-GB" sz="1050" u="sng" dirty="0" smtClean="0"/>
              <a:t> la </a:t>
            </a:r>
            <a:r>
              <a:rPr lang="en-GB" sz="1050" u="sng" dirty="0" err="1" smtClean="0"/>
              <a:t>télé</a:t>
            </a:r>
            <a:r>
              <a:rPr lang="en-GB" sz="1050" u="sng" dirty="0" smtClean="0"/>
              <a:t> </a:t>
            </a:r>
            <a:r>
              <a:rPr lang="en-GB" sz="1050" dirty="0" smtClean="0"/>
              <a:t>car………..</a:t>
            </a:r>
            <a:endParaRPr lang="en-GB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705259"/>
            <a:ext cx="2088232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7.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fais</a:t>
            </a:r>
            <a:r>
              <a:rPr lang="en-GB" sz="1050" b="1" dirty="0" smtClean="0"/>
              <a:t>-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normalement</a:t>
            </a:r>
            <a:r>
              <a:rPr lang="en-GB" sz="1050" b="1" dirty="0" smtClean="0"/>
              <a:t> pour </a:t>
            </a:r>
            <a:r>
              <a:rPr lang="en-GB" sz="1050" b="1" dirty="0" err="1" smtClean="0"/>
              <a:t>fêter</a:t>
            </a:r>
            <a:r>
              <a:rPr lang="en-GB" sz="1050" b="1" dirty="0" smtClean="0"/>
              <a:t> Noel?</a:t>
            </a:r>
          </a:p>
          <a:p>
            <a:endParaRPr lang="en-GB" sz="1050" b="1" dirty="0" smtClean="0"/>
          </a:p>
          <a:p>
            <a:r>
              <a:rPr lang="en-GB" sz="1050" dirty="0" err="1" smtClean="0"/>
              <a:t>Normalement</a:t>
            </a:r>
            <a:r>
              <a:rPr lang="en-GB" sz="1050" dirty="0" smtClean="0"/>
              <a:t> je fête le Noël avec ma </a:t>
            </a:r>
            <a:r>
              <a:rPr lang="en-GB" sz="1050" dirty="0" err="1" smtClean="0"/>
              <a:t>famille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décore</a:t>
            </a:r>
            <a:r>
              <a:rPr lang="en-GB" sz="1050" dirty="0" smtClean="0"/>
              <a:t> le </a:t>
            </a:r>
            <a:r>
              <a:rPr lang="en-GB" sz="1050" dirty="0" err="1" smtClean="0"/>
              <a:t>sapin</a:t>
            </a:r>
            <a:r>
              <a:rPr lang="en-GB" sz="1050" dirty="0" smtClean="0"/>
              <a:t> de Noel.</a:t>
            </a:r>
          </a:p>
          <a:p>
            <a:r>
              <a:rPr lang="en-GB" sz="1050" dirty="0" smtClean="0"/>
              <a:t>On mange un grand </a:t>
            </a:r>
            <a:r>
              <a:rPr lang="en-GB" sz="1050" dirty="0" err="1" smtClean="0"/>
              <a:t>repas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boit</a:t>
            </a:r>
            <a:r>
              <a:rPr lang="en-GB" sz="1050" dirty="0" smtClean="0"/>
              <a:t> du vin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s’offre</a:t>
            </a:r>
            <a:r>
              <a:rPr lang="en-GB" sz="1050" dirty="0" smtClean="0"/>
              <a:t>  des </a:t>
            </a:r>
            <a:r>
              <a:rPr lang="en-GB" sz="1050" dirty="0" err="1" smtClean="0"/>
              <a:t>cadeaux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J’adore</a:t>
            </a:r>
            <a:r>
              <a:rPr lang="en-GB" sz="1050" dirty="0" smtClean="0"/>
              <a:t> le Noël </a:t>
            </a:r>
            <a:r>
              <a:rPr lang="en-GB" sz="1050" dirty="0" err="1" smtClean="0"/>
              <a:t>parce</a:t>
            </a:r>
            <a:r>
              <a:rPr lang="en-GB" sz="1050" dirty="0" smtClean="0"/>
              <a:t> que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….</a:t>
            </a:r>
          </a:p>
          <a:p>
            <a:endParaRPr lang="en-GB" sz="1050" dirty="0" smtClean="0"/>
          </a:p>
          <a:p>
            <a:endParaRPr lang="en-GB" sz="105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8573" y="2452611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5. </a:t>
            </a:r>
            <a:r>
              <a:rPr lang="en-GB" sz="1050" b="1" dirty="0" err="1" smtClean="0"/>
              <a:t>Parle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moi</a:t>
            </a:r>
            <a:r>
              <a:rPr lang="en-GB" sz="1050" b="1" dirty="0" smtClean="0"/>
              <a:t> de ton </a:t>
            </a:r>
            <a:r>
              <a:rPr lang="en-GB" sz="1050" b="1" dirty="0" err="1" smtClean="0"/>
              <a:t>repas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d’hier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soir</a:t>
            </a:r>
            <a:r>
              <a:rPr lang="en-GB" sz="1050" b="1" dirty="0" smtClean="0"/>
              <a:t>.</a:t>
            </a:r>
          </a:p>
          <a:p>
            <a:endParaRPr lang="en-GB" sz="1050" b="1" dirty="0" smtClean="0"/>
          </a:p>
          <a:p>
            <a:r>
              <a:rPr lang="en-GB" sz="1050" dirty="0" err="1" smtClean="0"/>
              <a:t>Hier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 à la </a:t>
            </a:r>
            <a:r>
              <a:rPr lang="en-GB" sz="1050" dirty="0" err="1" smtClean="0"/>
              <a:t>maison</a:t>
            </a:r>
            <a:r>
              <a:rPr lang="en-GB" sz="1050" dirty="0" smtClean="0"/>
              <a:t>…………</a:t>
            </a:r>
          </a:p>
          <a:p>
            <a:r>
              <a:rPr lang="en-GB" sz="1050" dirty="0" err="1" smtClean="0"/>
              <a:t>Hier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au restaurant……</a:t>
            </a:r>
          </a:p>
          <a:p>
            <a:r>
              <a:rPr lang="en-GB" sz="1050" dirty="0" smtClean="0"/>
              <a:t>Pour commencer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………</a:t>
            </a:r>
          </a:p>
          <a:p>
            <a:r>
              <a:rPr lang="en-GB" sz="1050" dirty="0" smtClean="0"/>
              <a:t>Pour le </a:t>
            </a:r>
            <a:r>
              <a:rPr lang="en-GB" sz="1050" dirty="0" err="1" smtClean="0"/>
              <a:t>désert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pris</a:t>
            </a:r>
            <a:r>
              <a:rPr lang="en-GB" sz="1050" dirty="0" smtClean="0"/>
              <a:t>…………</a:t>
            </a:r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père</a:t>
            </a:r>
            <a:r>
              <a:rPr lang="en-GB" sz="1050" dirty="0" smtClean="0"/>
              <a:t> a </a:t>
            </a:r>
            <a:r>
              <a:rPr lang="en-GB" sz="1050" dirty="0" err="1" smtClean="0"/>
              <a:t>préparé</a:t>
            </a:r>
            <a:r>
              <a:rPr lang="en-GB" sz="1050" dirty="0" smtClean="0"/>
              <a:t> le </a:t>
            </a:r>
            <a:r>
              <a:rPr lang="en-GB" sz="1050" dirty="0" err="1" smtClean="0"/>
              <a:t>repas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C’était</a:t>
            </a:r>
            <a:r>
              <a:rPr lang="en-GB" sz="1050" dirty="0" smtClean="0"/>
              <a:t> </a:t>
            </a:r>
            <a:r>
              <a:rPr lang="en-GB" sz="1050" dirty="0" err="1" smtClean="0"/>
              <a:t>delicieux</a:t>
            </a:r>
            <a:r>
              <a:rPr lang="en-GB" sz="1050" dirty="0" smtClean="0"/>
              <a:t>/ </a:t>
            </a:r>
            <a:r>
              <a:rPr lang="en-GB" sz="1050" dirty="0" err="1" smtClean="0"/>
              <a:t>cher</a:t>
            </a:r>
            <a:r>
              <a:rPr lang="en-GB" sz="1050" dirty="0" smtClean="0"/>
              <a:t>/ </a:t>
            </a:r>
            <a:r>
              <a:rPr lang="en-GB" sz="1050" dirty="0" err="1" smtClean="0"/>
              <a:t>savoreux</a:t>
            </a:r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10" name="TextBox 9"/>
          <p:cNvSpPr txBox="1"/>
          <p:nvPr/>
        </p:nvSpPr>
        <p:spPr>
          <a:xfrm>
            <a:off x="6732240" y="2420887"/>
            <a:ext cx="2227820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6. </a:t>
            </a:r>
            <a:r>
              <a:rPr lang="en-GB" sz="1050" b="1" dirty="0" err="1" smtClean="0"/>
              <a:t>Quelle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ta fête </a:t>
            </a:r>
            <a:r>
              <a:rPr lang="en-GB" sz="1050" b="1" dirty="0" err="1" smtClean="0"/>
              <a:t>préférée</a:t>
            </a:r>
            <a:r>
              <a:rPr lang="en-GB" sz="1050" b="1" dirty="0" smtClean="0"/>
              <a:t>?</a:t>
            </a:r>
          </a:p>
          <a:p>
            <a:endParaRPr lang="en-GB" sz="1050" b="1" dirty="0" smtClean="0"/>
          </a:p>
          <a:p>
            <a:r>
              <a:rPr lang="en-GB" sz="1050" dirty="0" smtClean="0"/>
              <a:t>Ma fête </a:t>
            </a:r>
            <a:r>
              <a:rPr lang="en-GB" sz="1050" dirty="0" err="1" smtClean="0"/>
              <a:t>préférée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u="sng" dirty="0" smtClean="0"/>
              <a:t>le </a:t>
            </a:r>
            <a:r>
              <a:rPr lang="en-GB" sz="1050" u="sng" dirty="0" err="1" smtClean="0"/>
              <a:t>nouvel</a:t>
            </a:r>
            <a:r>
              <a:rPr lang="en-GB" sz="1050" u="sng" dirty="0" smtClean="0"/>
              <a:t> an </a:t>
            </a:r>
            <a:r>
              <a:rPr lang="en-GB" sz="1050" dirty="0" smtClean="0"/>
              <a:t>car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célébrer</a:t>
            </a:r>
            <a:r>
              <a:rPr lang="en-GB" sz="1050" dirty="0" smtClean="0"/>
              <a:t> avec </a:t>
            </a:r>
            <a:r>
              <a:rPr lang="en-GB" sz="1050" u="sng" dirty="0" err="1" smtClean="0"/>
              <a:t>mes</a:t>
            </a:r>
            <a:r>
              <a:rPr lang="en-GB" sz="1050" u="sng" dirty="0" smtClean="0"/>
              <a:t> </a:t>
            </a:r>
            <a:r>
              <a:rPr lang="en-GB" sz="1050" u="sng" dirty="0" err="1" smtClean="0"/>
              <a:t>amis</a:t>
            </a:r>
            <a:endParaRPr lang="en-GB" sz="1050" u="sng" dirty="0" smtClean="0"/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danse</a:t>
            </a:r>
            <a:r>
              <a:rPr lang="en-GB" sz="1050" dirty="0" smtClean="0"/>
              <a:t> et on mange.</a:t>
            </a:r>
          </a:p>
          <a:p>
            <a:r>
              <a:rPr lang="en-GB" sz="1050" dirty="0" smtClean="0"/>
              <a:t>Il y a </a:t>
            </a:r>
            <a:r>
              <a:rPr lang="en-GB" sz="1050" u="sng" dirty="0" smtClean="0"/>
              <a:t>de la </a:t>
            </a:r>
            <a:r>
              <a:rPr lang="en-GB" sz="1050" u="sng" dirty="0" err="1" smtClean="0"/>
              <a:t>musique</a:t>
            </a:r>
            <a:r>
              <a:rPr lang="en-GB" sz="1050" u="sng" dirty="0" smtClean="0"/>
              <a:t> </a:t>
            </a:r>
            <a:r>
              <a:rPr lang="en-GB" sz="1050" dirty="0" smtClean="0"/>
              <a:t>et </a:t>
            </a:r>
            <a:r>
              <a:rPr lang="en-GB" sz="1050" u="sng" dirty="0" smtClean="0"/>
              <a:t>des </a:t>
            </a:r>
            <a:r>
              <a:rPr lang="en-GB" sz="1050" u="sng" dirty="0" err="1" smtClean="0"/>
              <a:t>feux</a:t>
            </a:r>
            <a:r>
              <a:rPr lang="en-GB" sz="1050" u="sng" dirty="0" smtClean="0"/>
              <a:t> </a:t>
            </a:r>
            <a:r>
              <a:rPr lang="en-GB" sz="1050" u="sng" dirty="0" err="1" smtClean="0"/>
              <a:t>d’artifrice</a:t>
            </a:r>
            <a:r>
              <a:rPr lang="en-GB" sz="1050" b="1" u="sng" dirty="0" smtClean="0"/>
              <a:t>.</a:t>
            </a:r>
          </a:p>
          <a:p>
            <a:r>
              <a:rPr lang="en-GB" sz="1050" dirty="0" err="1" smtClean="0"/>
              <a:t>L’année</a:t>
            </a:r>
            <a:r>
              <a:rPr lang="en-GB" sz="1050" dirty="0" smtClean="0"/>
              <a:t> </a:t>
            </a:r>
            <a:r>
              <a:rPr lang="en-GB" sz="1050" dirty="0" err="1" smtClean="0"/>
              <a:t>dernière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(e)…..</a:t>
            </a:r>
          </a:p>
          <a:p>
            <a:r>
              <a:rPr lang="en-GB" sz="1050" dirty="0" err="1" smtClean="0"/>
              <a:t>L’année</a:t>
            </a:r>
            <a:r>
              <a:rPr lang="en-GB" sz="1050" dirty="0" smtClean="0"/>
              <a:t> </a:t>
            </a:r>
            <a:r>
              <a:rPr lang="en-GB" sz="1050" dirty="0" err="1" smtClean="0"/>
              <a:t>procahine</a:t>
            </a:r>
            <a:r>
              <a:rPr lang="en-GB" sz="1050" dirty="0" smtClean="0"/>
              <a:t>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………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61165" y="4866841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10. </a:t>
            </a:r>
            <a:r>
              <a:rPr lang="en-GB" sz="1050" b="1" dirty="0" err="1" smtClean="0"/>
              <a:t>Est-il</a:t>
            </a:r>
            <a:r>
              <a:rPr lang="en-GB" sz="1050" b="1" dirty="0" smtClean="0"/>
              <a:t> important </a:t>
            </a:r>
            <a:r>
              <a:rPr lang="en-GB" sz="1050" b="1" dirty="0" err="1" smtClean="0"/>
              <a:t>d’avoir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une</a:t>
            </a:r>
            <a:r>
              <a:rPr lang="en-GB" sz="1050" b="1" dirty="0" smtClean="0"/>
              <a:t> fête </a:t>
            </a:r>
            <a:r>
              <a:rPr lang="en-GB" sz="1050" b="1" dirty="0" err="1" smtClean="0"/>
              <a:t>nationale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comme</a:t>
            </a:r>
            <a:r>
              <a:rPr lang="en-GB" sz="1050" b="1" dirty="0" smtClean="0"/>
              <a:t> le 14 </a:t>
            </a:r>
            <a:r>
              <a:rPr lang="en-GB" sz="1050" b="1" dirty="0" err="1" smtClean="0"/>
              <a:t>juillet</a:t>
            </a:r>
            <a:r>
              <a:rPr lang="en-GB" sz="1050" b="1" dirty="0" smtClean="0"/>
              <a:t>?</a:t>
            </a:r>
          </a:p>
          <a:p>
            <a:endParaRPr lang="en-GB" sz="1050" b="1" dirty="0" smtClean="0"/>
          </a:p>
          <a:p>
            <a:r>
              <a:rPr lang="en-GB" sz="1050" dirty="0" smtClean="0"/>
              <a:t>A mon </a:t>
            </a:r>
            <a:r>
              <a:rPr lang="en-GB" sz="1050" dirty="0" err="1" smtClean="0"/>
              <a:t>avis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important </a:t>
            </a:r>
            <a:r>
              <a:rPr lang="en-GB" sz="1050" dirty="0" err="1" smtClean="0"/>
              <a:t>d’avoir</a:t>
            </a:r>
            <a:r>
              <a:rPr lang="en-GB" sz="1050" dirty="0" smtClean="0"/>
              <a:t> les fêtes </a:t>
            </a:r>
            <a:r>
              <a:rPr lang="en-GB" sz="1050" dirty="0" err="1" smtClean="0"/>
              <a:t>nationales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passer la </a:t>
            </a:r>
            <a:r>
              <a:rPr lang="en-GB" sz="1050" dirty="0" err="1" smtClean="0"/>
              <a:t>journée</a:t>
            </a:r>
            <a:r>
              <a:rPr lang="en-GB" sz="1050" dirty="0" smtClean="0"/>
              <a:t> avec……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manger …… et </a:t>
            </a:r>
            <a:r>
              <a:rPr lang="en-GB" sz="1050" dirty="0" err="1" smtClean="0"/>
              <a:t>boire</a:t>
            </a:r>
            <a:r>
              <a:rPr lang="en-GB" sz="1050" dirty="0" smtClean="0"/>
              <a:t>……</a:t>
            </a:r>
          </a:p>
          <a:p>
            <a:r>
              <a:rPr lang="en-GB" sz="1050" dirty="0" smtClean="0"/>
              <a:t>On se </a:t>
            </a:r>
            <a:r>
              <a:rPr lang="en-GB" sz="1050" dirty="0" err="1" smtClean="0"/>
              <a:t>réunit</a:t>
            </a:r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4677798" y="4899203"/>
            <a:ext cx="2011796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9. </a:t>
            </a:r>
            <a:r>
              <a:rPr lang="en-GB" sz="1050" b="1" dirty="0" err="1" smtClean="0"/>
              <a:t>Parle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moi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d’une</a:t>
            </a:r>
            <a:r>
              <a:rPr lang="en-GB" sz="1050" b="1" dirty="0" smtClean="0"/>
              <a:t> occasion </a:t>
            </a:r>
            <a:r>
              <a:rPr lang="en-GB" sz="1050" b="1" dirty="0" err="1" smtClean="0"/>
              <a:t>spéciale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as </a:t>
            </a:r>
            <a:r>
              <a:rPr lang="en-GB" sz="1050" b="1" dirty="0" err="1" smtClean="0"/>
              <a:t>fêté</a:t>
            </a:r>
            <a:r>
              <a:rPr lang="en-GB" sz="1050" b="1" dirty="0" smtClean="0"/>
              <a:t> en </a:t>
            </a:r>
            <a:r>
              <a:rPr lang="en-GB" sz="1050" b="1" dirty="0" err="1" smtClean="0"/>
              <a:t>famille</a:t>
            </a:r>
            <a:r>
              <a:rPr lang="en-GB" sz="1050" b="1" dirty="0" smtClean="0"/>
              <a:t>.</a:t>
            </a:r>
          </a:p>
          <a:p>
            <a:endParaRPr lang="en-GB" sz="1050" b="1" dirty="0"/>
          </a:p>
          <a:p>
            <a:r>
              <a:rPr lang="en-GB" sz="1050" dirty="0" smtClean="0"/>
              <a:t>Il y  </a:t>
            </a:r>
            <a:r>
              <a:rPr lang="en-GB" sz="1050" dirty="0" err="1" smtClean="0"/>
              <a:t>deux</a:t>
            </a:r>
            <a:r>
              <a:rPr lang="en-GB" sz="1050" dirty="0" smtClean="0"/>
              <a:t> </a:t>
            </a:r>
            <a:r>
              <a:rPr lang="en-GB" sz="1050" dirty="0" err="1" smtClean="0"/>
              <a:t>ans</a:t>
            </a:r>
            <a:r>
              <a:rPr lang="en-GB" sz="1050" dirty="0" smtClean="0"/>
              <a:t>…………….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fêté</a:t>
            </a:r>
            <a:r>
              <a:rPr lang="en-GB" sz="1050" dirty="0" smtClean="0"/>
              <a:t> le </a:t>
            </a:r>
            <a:r>
              <a:rPr lang="en-GB" sz="1050" dirty="0" err="1" smtClean="0"/>
              <a:t>mariage</a:t>
            </a:r>
            <a:r>
              <a:rPr lang="en-GB" sz="1050" dirty="0" smtClean="0"/>
              <a:t> de mon cousin.</a:t>
            </a:r>
          </a:p>
          <a:p>
            <a:r>
              <a:rPr lang="en-GB" sz="1050" dirty="0" err="1" smtClean="0"/>
              <a:t>C’était</a:t>
            </a:r>
            <a:r>
              <a:rPr lang="en-GB" sz="1050" dirty="0" smtClean="0"/>
              <a:t> un jour </a:t>
            </a:r>
            <a:r>
              <a:rPr lang="en-GB" sz="1050" dirty="0" err="1" smtClean="0"/>
              <a:t>spécial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porté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robe/</a:t>
            </a:r>
            <a:r>
              <a:rPr lang="en-GB" sz="1050" dirty="0" err="1" smtClean="0"/>
              <a:t>une</a:t>
            </a:r>
            <a:r>
              <a:rPr lang="en-GB" sz="1050" dirty="0" smtClean="0"/>
              <a:t> costume.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……….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bu</a:t>
            </a:r>
            <a:r>
              <a:rPr lang="en-GB" sz="1050" dirty="0" smtClean="0"/>
              <a:t>…………..</a:t>
            </a:r>
          </a:p>
          <a:p>
            <a:endParaRPr lang="en-GB" sz="105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411760" y="5034358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8. Comment vas-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fêter</a:t>
            </a:r>
            <a:r>
              <a:rPr lang="en-GB" sz="1050" b="1" dirty="0" smtClean="0"/>
              <a:t> ton prochain </a:t>
            </a:r>
            <a:r>
              <a:rPr lang="en-GB" sz="1050" b="1" dirty="0" err="1" smtClean="0"/>
              <a:t>anniversaire</a:t>
            </a:r>
            <a:r>
              <a:rPr lang="en-GB" sz="1050" b="1" dirty="0" smtClean="0"/>
              <a:t>?</a:t>
            </a:r>
          </a:p>
          <a:p>
            <a:endParaRPr lang="en-GB" sz="1050" dirty="0" smtClean="0"/>
          </a:p>
          <a:p>
            <a:r>
              <a:rPr lang="en-GB" sz="1050" dirty="0" err="1" smtClean="0"/>
              <a:t>L’année</a:t>
            </a:r>
            <a:r>
              <a:rPr lang="en-GB" sz="1050" dirty="0" smtClean="0"/>
              <a:t> </a:t>
            </a:r>
            <a:r>
              <a:rPr lang="en-GB" sz="1050" dirty="0" err="1" smtClean="0"/>
              <a:t>prochaine</a:t>
            </a:r>
            <a:r>
              <a:rPr lang="en-GB" sz="1050" dirty="0" smtClean="0"/>
              <a:t>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fêter</a:t>
            </a:r>
            <a:r>
              <a:rPr lang="en-GB" sz="1050" dirty="0" smtClean="0"/>
              <a:t> mon </a:t>
            </a:r>
            <a:r>
              <a:rPr lang="en-GB" sz="1050" dirty="0" err="1" smtClean="0"/>
              <a:t>anniversaire</a:t>
            </a:r>
            <a:r>
              <a:rPr lang="en-GB" sz="1050" dirty="0" smtClean="0"/>
              <a:t>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bowling et après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restaurant.</a:t>
            </a:r>
          </a:p>
          <a:p>
            <a:r>
              <a:rPr lang="en-GB" sz="1050" dirty="0" err="1" smtClean="0"/>
              <a:t>J’aurai</a:t>
            </a:r>
            <a:r>
              <a:rPr lang="en-GB" sz="1050" dirty="0" smtClean="0"/>
              <a:t> un gateau au </a:t>
            </a:r>
            <a:r>
              <a:rPr lang="en-GB" sz="1050" dirty="0" err="1" smtClean="0"/>
              <a:t>chocolat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/ </a:t>
            </a:r>
            <a:r>
              <a:rPr lang="en-GB" sz="1050" dirty="0" err="1" smtClean="0"/>
              <a:t>fêter</a:t>
            </a:r>
            <a:r>
              <a:rPr lang="en-GB" sz="1050" dirty="0" smtClean="0"/>
              <a:t>……………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8402" y="2058434"/>
            <a:ext cx="4176464" cy="28315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      </a:t>
            </a:r>
            <a:r>
              <a:rPr lang="en-GB" sz="1600" b="1" dirty="0" smtClean="0"/>
              <a:t>Theme 1 Identity and Culture</a:t>
            </a:r>
          </a:p>
          <a:p>
            <a:pPr algn="ctr"/>
            <a:r>
              <a:rPr lang="en-GB" sz="1600" b="1" dirty="0" smtClean="0"/>
              <a:t>                        3.Daily Routine and Celebrations</a:t>
            </a:r>
          </a:p>
          <a:p>
            <a:r>
              <a:rPr lang="en-GB" sz="1200" b="1" dirty="0" smtClean="0"/>
              <a:t>1.W.hat is your favourite meal?</a:t>
            </a:r>
          </a:p>
          <a:p>
            <a:r>
              <a:rPr lang="en-GB" sz="1200" b="1" dirty="0" smtClean="0"/>
              <a:t>2.What do you normally wear at the weekend?</a:t>
            </a:r>
          </a:p>
          <a:p>
            <a:r>
              <a:rPr lang="en-GB" sz="1200" b="1" dirty="0" smtClean="0"/>
              <a:t>3. Tell me about a typical day for you.</a:t>
            </a:r>
          </a:p>
          <a:p>
            <a:r>
              <a:rPr lang="en-GB" sz="1200" b="1" dirty="0" smtClean="0"/>
              <a:t>4.What is your favourite day ? Why?</a:t>
            </a:r>
          </a:p>
          <a:p>
            <a:r>
              <a:rPr lang="en-GB" sz="1200" b="1" dirty="0" smtClean="0"/>
              <a:t>5. Tell me about your meal last night.</a:t>
            </a:r>
          </a:p>
          <a:p>
            <a:r>
              <a:rPr lang="en-GB" sz="1200" b="1" dirty="0" smtClean="0"/>
              <a:t>6. What is your favourite celebration?</a:t>
            </a:r>
          </a:p>
          <a:p>
            <a:r>
              <a:rPr lang="en-GB" sz="1200" b="1" dirty="0" smtClean="0"/>
              <a:t>7. How do you normally celebrate Christmas?</a:t>
            </a:r>
          </a:p>
          <a:p>
            <a:r>
              <a:rPr lang="en-GB" sz="1200" b="1" dirty="0" smtClean="0"/>
              <a:t>8. How are you going to celebrate your next birthday?</a:t>
            </a:r>
          </a:p>
          <a:p>
            <a:r>
              <a:rPr lang="en-GB" sz="1200" b="1" dirty="0" smtClean="0"/>
              <a:t>9. Tell me about a celebration you have celebrated with your family.</a:t>
            </a:r>
          </a:p>
          <a:p>
            <a:r>
              <a:rPr lang="en-GB" sz="1200" b="1" dirty="0" smtClean="0"/>
              <a:t>10. Is it important to have a national celebration like the 14</a:t>
            </a:r>
            <a:r>
              <a:rPr lang="en-GB" sz="1200" b="1" baseline="30000" dirty="0" smtClean="0"/>
              <a:t>th</a:t>
            </a:r>
            <a:r>
              <a:rPr lang="en-GB" sz="1200" b="1" dirty="0" smtClean="0"/>
              <a:t> July?</a:t>
            </a:r>
            <a:endParaRPr lang="en-GB" sz="1200" b="1" dirty="0"/>
          </a:p>
        </p:txBody>
      </p:sp>
      <p:pic>
        <p:nvPicPr>
          <p:cNvPr id="1026" name="Picture 2" descr="C:\Users\TEMP.HBCBSF.277\AppData\Local\Microsoft\Windows\Temporary Internet Files\Content.IE5\ZIVBGKTU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52" y="2221271"/>
            <a:ext cx="329233" cy="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TEMP.HBCBSF.279\AppData\Local\Microsoft\Windows\Temporary Internet Files\Content.IE5\L548AZK6\Emoji_u1f389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7" y="2757226"/>
            <a:ext cx="749388" cy="74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886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888" y="149457"/>
            <a:ext cx="1751500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1.Où </a:t>
            </a:r>
            <a:r>
              <a:rPr lang="en-GB" sz="1050" b="1" dirty="0" err="1" smtClean="0"/>
              <a:t>habites-tu</a:t>
            </a:r>
            <a:r>
              <a:rPr lang="en-GB" sz="1050" b="1" dirty="0" smtClean="0"/>
              <a:t>?</a:t>
            </a:r>
          </a:p>
          <a:p>
            <a:endParaRPr lang="en-GB" sz="1050" b="1" dirty="0" smtClean="0"/>
          </a:p>
          <a:p>
            <a:r>
              <a:rPr lang="en-GB" sz="1050" dirty="0" err="1" smtClean="0"/>
              <a:t>J’habite</a:t>
            </a:r>
            <a:r>
              <a:rPr lang="en-GB" sz="1050" dirty="0" smtClean="0"/>
              <a:t> à Hartlepool.</a:t>
            </a:r>
          </a:p>
          <a:p>
            <a:r>
              <a:rPr lang="en-GB" sz="1050" dirty="0" smtClean="0"/>
              <a:t>Hartlepool se </a:t>
            </a:r>
            <a:r>
              <a:rPr lang="en-GB" sz="1050" dirty="0" err="1" smtClean="0"/>
              <a:t>situe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le </a:t>
            </a:r>
            <a:r>
              <a:rPr lang="en-GB" sz="1050" dirty="0" err="1" smtClean="0"/>
              <a:t>nord-est</a:t>
            </a:r>
            <a:r>
              <a:rPr lang="en-GB" sz="1050" dirty="0" smtClean="0"/>
              <a:t> de </a:t>
            </a:r>
            <a:r>
              <a:rPr lang="en-GB" sz="1050" dirty="0" err="1" smtClean="0"/>
              <a:t>l’angleterre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Hartlepool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ville</a:t>
            </a:r>
            <a:r>
              <a:rPr lang="en-GB" sz="1050" dirty="0" smtClean="0"/>
              <a:t> </a:t>
            </a:r>
            <a:r>
              <a:rPr lang="en-GB" sz="1050" dirty="0" err="1" smtClean="0"/>
              <a:t>touristique</a:t>
            </a:r>
            <a:r>
              <a:rPr lang="en-GB" sz="1050" dirty="0" smtClean="0"/>
              <a:t> </a:t>
            </a:r>
            <a:r>
              <a:rPr lang="en-GB" sz="1050" dirty="0" err="1" smtClean="0"/>
              <a:t>près</a:t>
            </a:r>
            <a:r>
              <a:rPr lang="en-GB" sz="1050" dirty="0" smtClean="0"/>
              <a:t> de la </a:t>
            </a:r>
            <a:r>
              <a:rPr lang="en-GB" sz="1050" dirty="0" err="1" smtClean="0"/>
              <a:t>côte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J’adore</a:t>
            </a:r>
            <a:r>
              <a:rPr lang="en-GB" sz="1050" dirty="0" smtClean="0"/>
              <a:t> ma </a:t>
            </a:r>
            <a:r>
              <a:rPr lang="en-GB" sz="1050" dirty="0" err="1" smtClean="0"/>
              <a:t>ville</a:t>
            </a:r>
            <a:r>
              <a:rPr lang="en-GB" sz="1050" dirty="0" smtClean="0"/>
              <a:t> car </a:t>
            </a:r>
            <a:r>
              <a:rPr lang="en-GB" sz="1050" dirty="0" err="1" smtClean="0"/>
              <a:t>il</a:t>
            </a:r>
            <a:r>
              <a:rPr lang="en-GB" sz="1050" dirty="0" smtClean="0"/>
              <a:t> y a….</a:t>
            </a:r>
            <a:endParaRPr lang="en-GB" sz="1050" dirty="0"/>
          </a:p>
          <a:p>
            <a:endParaRPr lang="en-GB" sz="105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103352"/>
            <a:ext cx="2160240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2.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qu’il</a:t>
            </a:r>
            <a:r>
              <a:rPr lang="en-GB" sz="1050" b="1" dirty="0" smtClean="0"/>
              <a:t> y a </a:t>
            </a:r>
            <a:r>
              <a:rPr lang="en-GB" sz="1050" b="1" dirty="0" err="1" smtClean="0"/>
              <a:t>dans</a:t>
            </a:r>
            <a:r>
              <a:rPr lang="en-GB" sz="1050" b="1" dirty="0" smtClean="0"/>
              <a:t> ta </a:t>
            </a:r>
            <a:r>
              <a:rPr lang="en-GB" sz="1050" b="1" dirty="0" err="1" smtClean="0"/>
              <a:t>région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Dans</a:t>
            </a:r>
            <a:r>
              <a:rPr lang="en-GB" sz="1050" dirty="0" smtClean="0"/>
              <a:t> ma </a:t>
            </a:r>
            <a:r>
              <a:rPr lang="en-GB" sz="1050" dirty="0" err="1" smtClean="0"/>
              <a:t>région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 y a des </a:t>
            </a:r>
            <a:r>
              <a:rPr lang="en-GB" sz="1050" dirty="0" err="1" smtClean="0"/>
              <a:t>magasins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faire du sport.</a:t>
            </a:r>
          </a:p>
          <a:p>
            <a:r>
              <a:rPr lang="en-GB" sz="1050" dirty="0" smtClean="0"/>
              <a:t>Il </a:t>
            </a:r>
            <a:r>
              <a:rPr lang="en-GB" sz="1050" dirty="0" err="1" smtClean="0"/>
              <a:t>n’y</a:t>
            </a:r>
            <a:r>
              <a:rPr lang="en-GB" sz="1050" dirty="0" smtClean="0"/>
              <a:t> a pas de </a:t>
            </a:r>
            <a:r>
              <a:rPr lang="en-GB" sz="1050" dirty="0" err="1" smtClean="0"/>
              <a:t>cathérale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Pour les </a:t>
            </a:r>
            <a:r>
              <a:rPr lang="en-GB" sz="1050" dirty="0" err="1" smtClean="0"/>
              <a:t>touristes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y des </a:t>
            </a:r>
            <a:r>
              <a:rPr lang="en-GB" sz="1050" dirty="0" err="1" smtClean="0"/>
              <a:t>musées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Pour </a:t>
            </a:r>
            <a:r>
              <a:rPr lang="en-GB" sz="1050" dirty="0" err="1" smtClean="0"/>
              <a:t>ceux</a:t>
            </a:r>
            <a:r>
              <a:rPr lang="en-GB" sz="1050" dirty="0" smtClean="0"/>
              <a:t> qui </a:t>
            </a:r>
            <a:r>
              <a:rPr lang="en-GB" sz="1050" dirty="0" err="1" smtClean="0"/>
              <a:t>aiment</a:t>
            </a:r>
            <a:r>
              <a:rPr lang="en-GB" sz="1050" dirty="0" smtClean="0"/>
              <a:t> </a:t>
            </a:r>
            <a:r>
              <a:rPr lang="en-GB" sz="1050" dirty="0" err="1" smtClean="0"/>
              <a:t>nager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la </a:t>
            </a:r>
            <a:r>
              <a:rPr lang="en-GB" sz="1050" dirty="0" err="1" smtClean="0"/>
              <a:t>plage</a:t>
            </a:r>
            <a:r>
              <a:rPr lang="en-GB" sz="1050" b="1" dirty="0" smtClean="0"/>
              <a:t>.</a:t>
            </a:r>
          </a:p>
          <a:p>
            <a:endParaRPr lang="en-GB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466545" y="90892"/>
            <a:ext cx="2376264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3.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qu’on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peut</a:t>
            </a:r>
            <a:r>
              <a:rPr lang="en-GB" sz="1050" b="1" dirty="0" smtClean="0"/>
              <a:t> faire </a:t>
            </a:r>
            <a:r>
              <a:rPr lang="en-GB" sz="1050" b="1" dirty="0" err="1" smtClean="0"/>
              <a:t>dans</a:t>
            </a:r>
            <a:r>
              <a:rPr lang="en-GB" sz="1050" b="1" dirty="0" smtClean="0"/>
              <a:t> la </a:t>
            </a:r>
            <a:r>
              <a:rPr lang="en-GB" sz="1050" b="1" dirty="0" err="1" smtClean="0"/>
              <a:t>région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Près</a:t>
            </a:r>
            <a:r>
              <a:rPr lang="en-GB" sz="1050" dirty="0" smtClean="0"/>
              <a:t> de Hartlepool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Durham.</a:t>
            </a:r>
          </a:p>
          <a:p>
            <a:r>
              <a:rPr lang="en-GB" sz="1050" dirty="0" smtClean="0"/>
              <a:t>A Durham 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</a:t>
            </a:r>
            <a:r>
              <a:rPr lang="en-GB" sz="1050" dirty="0" err="1" smtClean="0"/>
              <a:t>visiter</a:t>
            </a:r>
            <a:r>
              <a:rPr lang="en-GB" sz="1050" dirty="0" smtClean="0"/>
              <a:t> la </a:t>
            </a:r>
            <a:r>
              <a:rPr lang="en-GB" sz="1050" dirty="0" err="1" smtClean="0"/>
              <a:t>cathédrale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faire du shopping.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faire du sport.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manger aux restaurants </a:t>
            </a:r>
            <a:r>
              <a:rPr lang="en-GB" sz="1050" dirty="0" err="1" smtClean="0"/>
              <a:t>traditionels</a:t>
            </a:r>
            <a:r>
              <a:rPr lang="en-GB" sz="1050" dirty="0" smtClean="0"/>
              <a:t>.</a:t>
            </a:r>
          </a:p>
          <a:p>
            <a:endParaRPr lang="en-GB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6961165" y="116632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4.Le </a:t>
            </a:r>
            <a:r>
              <a:rPr lang="en-GB" sz="1050" b="1" dirty="0" err="1" smtClean="0"/>
              <a:t>climat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comment?</a:t>
            </a:r>
          </a:p>
          <a:p>
            <a:endParaRPr lang="en-GB" sz="1050" b="1" dirty="0"/>
          </a:p>
          <a:p>
            <a:r>
              <a:rPr lang="en-GB" sz="1050" dirty="0" err="1" smtClean="0"/>
              <a:t>Souvent</a:t>
            </a:r>
            <a:r>
              <a:rPr lang="en-GB" sz="1050" dirty="0" smtClean="0"/>
              <a:t> </a:t>
            </a:r>
            <a:r>
              <a:rPr lang="en-GB" sz="1050" dirty="0" err="1" smtClean="0"/>
              <a:t>en</a:t>
            </a:r>
            <a:r>
              <a:rPr lang="en-GB" sz="1050" dirty="0" smtClean="0"/>
              <a:t> hiver </a:t>
            </a:r>
            <a:r>
              <a:rPr lang="en-GB" sz="1050" dirty="0" err="1" smtClean="0"/>
              <a:t>il</a:t>
            </a:r>
            <a:r>
              <a:rPr lang="en-GB" sz="1050" dirty="0" smtClean="0"/>
              <a:t> fait </a:t>
            </a:r>
            <a:r>
              <a:rPr lang="en-GB" sz="1050" dirty="0" err="1" smtClean="0"/>
              <a:t>froid</a:t>
            </a:r>
            <a:r>
              <a:rPr lang="en-GB" sz="1050" dirty="0" smtClean="0"/>
              <a:t> et </a:t>
            </a:r>
            <a:r>
              <a:rPr lang="en-GB" sz="1050" dirty="0" err="1" smtClean="0"/>
              <a:t>il</a:t>
            </a:r>
            <a:r>
              <a:rPr lang="en-GB" sz="1050" dirty="0" smtClean="0"/>
              <a:t> </a:t>
            </a:r>
            <a:r>
              <a:rPr lang="en-GB" sz="1050" dirty="0" err="1" smtClean="0"/>
              <a:t>pleut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été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fait du </a:t>
            </a:r>
            <a:r>
              <a:rPr lang="en-GB" sz="1050" dirty="0" err="1" smtClean="0"/>
              <a:t>soleil</a:t>
            </a:r>
            <a:r>
              <a:rPr lang="en-GB" sz="1050" dirty="0" smtClean="0"/>
              <a:t> et </a:t>
            </a:r>
            <a:r>
              <a:rPr lang="en-GB" sz="1050" dirty="0" err="1" smtClean="0"/>
              <a:t>il</a:t>
            </a:r>
            <a:r>
              <a:rPr lang="en-GB" sz="1050" dirty="0" smtClean="0"/>
              <a:t> fait beau.</a:t>
            </a:r>
          </a:p>
          <a:p>
            <a:r>
              <a:rPr lang="en-GB" sz="1050" dirty="0" err="1" smtClean="0"/>
              <a:t>Quand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fait beau </a:t>
            </a:r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</a:t>
            </a:r>
            <a:r>
              <a:rPr lang="en-GB" sz="1050" dirty="0" err="1" smtClean="0"/>
              <a:t>parc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Quand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</a:t>
            </a:r>
            <a:r>
              <a:rPr lang="en-GB" sz="1050" dirty="0" err="1" smtClean="0"/>
              <a:t>pleut</a:t>
            </a:r>
            <a:r>
              <a:rPr lang="en-GB" sz="1050" dirty="0" smtClean="0"/>
              <a:t> je </a:t>
            </a:r>
            <a:r>
              <a:rPr lang="en-GB" sz="1050" dirty="0" err="1" smtClean="0"/>
              <a:t>préfère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à la piscine</a:t>
            </a:r>
            <a:r>
              <a:rPr lang="en-GB" sz="1050" b="1" dirty="0" smtClean="0"/>
              <a:t>.</a:t>
            </a:r>
            <a:endParaRPr lang="en-GB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705259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7. </a:t>
            </a:r>
            <a:r>
              <a:rPr lang="en-GB" sz="1050" b="1" dirty="0" err="1" smtClean="0"/>
              <a:t>Qu’est</a:t>
            </a:r>
            <a:r>
              <a:rPr lang="en-GB" sz="1050" b="1" dirty="0" smtClean="0"/>
              <a:t>- 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aimerais</a:t>
            </a:r>
            <a:r>
              <a:rPr lang="en-GB" sz="1050" b="1" dirty="0" smtClean="0"/>
              <a:t> changer?</a:t>
            </a:r>
          </a:p>
          <a:p>
            <a:endParaRPr lang="en-GB" sz="1050" b="1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changer le centre-</a:t>
            </a:r>
            <a:r>
              <a:rPr lang="en-GB" sz="1050" dirty="0" err="1" smtClean="0"/>
              <a:t>ville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Il </a:t>
            </a:r>
            <a:r>
              <a:rPr lang="en-GB" sz="1050" dirty="0" err="1" smtClean="0"/>
              <a:t>n’y</a:t>
            </a:r>
            <a:r>
              <a:rPr lang="en-GB" sz="1050" dirty="0" smtClean="0"/>
              <a:t> a </a:t>
            </a:r>
            <a:r>
              <a:rPr lang="en-GB" sz="1050" dirty="0" err="1" smtClean="0"/>
              <a:t>rien</a:t>
            </a:r>
            <a:r>
              <a:rPr lang="en-GB" sz="1050" dirty="0" smtClean="0"/>
              <a:t> pour les </a:t>
            </a:r>
            <a:r>
              <a:rPr lang="en-GB" sz="1050" dirty="0" err="1" smtClean="0"/>
              <a:t>jeunes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avoir</a:t>
            </a:r>
            <a:r>
              <a:rPr lang="en-GB" sz="1050" dirty="0" smtClean="0"/>
              <a:t> un bowling</a:t>
            </a:r>
          </a:p>
          <a:p>
            <a:r>
              <a:rPr lang="en-GB" sz="1050" dirty="0" smtClean="0"/>
              <a:t>Ma </a:t>
            </a:r>
            <a:r>
              <a:rPr lang="en-GB" sz="1050" dirty="0" err="1" smtClean="0"/>
              <a:t>ville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trop…….sale/</a:t>
            </a:r>
            <a:r>
              <a:rPr lang="en-GB" sz="1050" dirty="0" err="1" smtClean="0"/>
              <a:t>tranquille</a:t>
            </a:r>
            <a:r>
              <a:rPr lang="en-GB" sz="1050" dirty="0" smtClean="0"/>
              <a:t>/</a:t>
            </a:r>
            <a:r>
              <a:rPr lang="en-GB" sz="1050" dirty="0" err="1" smtClean="0"/>
              <a:t>bruyant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J’aimerais</a:t>
            </a:r>
            <a:r>
              <a:rPr lang="en-GB" sz="1050" dirty="0" smtClean="0"/>
              <a:t> </a:t>
            </a:r>
            <a:r>
              <a:rPr lang="en-GB" sz="1050" dirty="0" err="1" smtClean="0"/>
              <a:t>mieux</a:t>
            </a:r>
            <a:r>
              <a:rPr lang="en-GB" sz="1050" dirty="0" smtClean="0"/>
              <a:t> </a:t>
            </a:r>
            <a:r>
              <a:rPr lang="en-GB" sz="1050" dirty="0" err="1" smtClean="0"/>
              <a:t>habiter</a:t>
            </a:r>
            <a:r>
              <a:rPr lang="en-GB" sz="1050" dirty="0" smtClean="0"/>
              <a:t> à </a:t>
            </a:r>
            <a:r>
              <a:rPr lang="en-GB" sz="1050" dirty="0" err="1" smtClean="0"/>
              <a:t>Londres</a:t>
            </a:r>
            <a:r>
              <a:rPr lang="en-GB" sz="1050" dirty="0" smtClean="0"/>
              <a:t>.</a:t>
            </a:r>
          </a:p>
          <a:p>
            <a:endParaRPr lang="en-GB" sz="105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8573" y="2375176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5. </a:t>
            </a:r>
            <a:r>
              <a:rPr lang="en-GB" sz="1050" b="1" dirty="0" err="1" smtClean="0"/>
              <a:t>Quels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sont</a:t>
            </a:r>
            <a:r>
              <a:rPr lang="en-GB" sz="1050" b="1" dirty="0" smtClean="0"/>
              <a:t> les </a:t>
            </a:r>
            <a:r>
              <a:rPr lang="en-GB" sz="1050" b="1" dirty="0" err="1" smtClean="0"/>
              <a:t>avanatages</a:t>
            </a:r>
            <a:r>
              <a:rPr lang="en-GB" sz="1050" b="1" dirty="0" smtClean="0"/>
              <a:t> et les </a:t>
            </a:r>
            <a:r>
              <a:rPr lang="en-GB" sz="1050" b="1" dirty="0" err="1" smtClean="0"/>
              <a:t>inconvénients</a:t>
            </a:r>
            <a:r>
              <a:rPr lang="en-GB" sz="1050" b="1" dirty="0" smtClean="0"/>
              <a:t> de ta </a:t>
            </a:r>
            <a:r>
              <a:rPr lang="en-GB" sz="1050" b="1" dirty="0" err="1" smtClean="0"/>
              <a:t>région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Il y a des </a:t>
            </a:r>
            <a:r>
              <a:rPr lang="en-GB" sz="1050" dirty="0" err="1" smtClean="0"/>
              <a:t>avantages</a:t>
            </a:r>
            <a:r>
              <a:rPr lang="en-GB" sz="1050" dirty="0" smtClean="0"/>
              <a:t> de ma </a:t>
            </a:r>
            <a:r>
              <a:rPr lang="en-GB" sz="1050" dirty="0" err="1" smtClean="0"/>
              <a:t>ville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D’abord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beaucoup de </a:t>
            </a:r>
            <a:r>
              <a:rPr lang="en-GB" sz="1050" dirty="0" err="1" smtClean="0"/>
              <a:t>magasins</a:t>
            </a:r>
            <a:r>
              <a:rPr lang="en-GB" sz="1050" dirty="0" smtClean="0"/>
              <a:t> et 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</a:t>
            </a:r>
            <a:r>
              <a:rPr lang="en-GB" sz="1050" dirty="0" err="1" smtClean="0"/>
              <a:t>visiter</a:t>
            </a:r>
            <a:r>
              <a:rPr lang="en-GB" sz="1050" dirty="0" smtClean="0"/>
              <a:t> les monuments.</a:t>
            </a:r>
          </a:p>
          <a:p>
            <a:r>
              <a:rPr lang="en-GB" sz="1050" dirty="0" smtClean="0"/>
              <a:t>Par </a:t>
            </a:r>
            <a:r>
              <a:rPr lang="en-GB" sz="1050" dirty="0" err="1" smtClean="0"/>
              <a:t>contre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trop de pollution et trop de circulation/ </a:t>
            </a:r>
            <a:r>
              <a:rPr lang="en-GB" sz="1050" dirty="0" err="1" smtClean="0"/>
              <a:t>voitures</a:t>
            </a:r>
            <a:r>
              <a:rPr lang="en-GB" sz="1050" b="1" dirty="0" smtClean="0"/>
              <a:t>.</a:t>
            </a:r>
          </a:p>
          <a:p>
            <a:endParaRPr lang="en-GB" sz="105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777367" y="1991009"/>
            <a:ext cx="2227820" cy="235449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6. </a:t>
            </a:r>
            <a:r>
              <a:rPr lang="en-GB" sz="1050" b="1" dirty="0" err="1" smtClean="0"/>
              <a:t>Qu’est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as fait </a:t>
            </a:r>
            <a:r>
              <a:rPr lang="en-GB" sz="1050" b="1" dirty="0" err="1" smtClean="0"/>
              <a:t>récemment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dans</a:t>
            </a:r>
            <a:r>
              <a:rPr lang="en-GB" sz="1050" b="1" dirty="0" smtClean="0"/>
              <a:t> ta </a:t>
            </a:r>
            <a:r>
              <a:rPr lang="en-GB" sz="1050" b="1" dirty="0" err="1" smtClean="0"/>
              <a:t>ville</a:t>
            </a:r>
            <a:r>
              <a:rPr lang="en-GB" sz="1050" b="1" dirty="0"/>
              <a:t>?</a:t>
            </a:r>
            <a:endParaRPr lang="en-GB" sz="1050" b="1" dirty="0" smtClean="0"/>
          </a:p>
          <a:p>
            <a:endParaRPr lang="en-GB" sz="1050" b="1" dirty="0"/>
          </a:p>
          <a:p>
            <a:r>
              <a:rPr lang="en-GB" sz="1050" dirty="0" smtClean="0"/>
              <a:t>Le week-end </a:t>
            </a:r>
            <a:r>
              <a:rPr lang="en-GB" sz="1050" dirty="0" err="1" smtClean="0"/>
              <a:t>dernier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au café/ à la </a:t>
            </a:r>
            <a:r>
              <a:rPr lang="en-GB" sz="1050" dirty="0" err="1" smtClean="0"/>
              <a:t>plage</a:t>
            </a:r>
            <a:r>
              <a:rPr lang="en-GB" sz="1050" dirty="0" smtClean="0"/>
              <a:t>/ au </a:t>
            </a:r>
            <a:r>
              <a:rPr lang="en-GB" sz="1050" dirty="0" err="1" smtClean="0"/>
              <a:t>cinéma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Après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pizza.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sorti</a:t>
            </a:r>
            <a:r>
              <a:rPr lang="en-GB" sz="1050" dirty="0" smtClean="0"/>
              <a:t>(e)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à la piscine/ au centre </a:t>
            </a:r>
            <a:r>
              <a:rPr lang="en-GB" sz="1050" dirty="0" err="1" smtClean="0"/>
              <a:t>sportif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joué</a:t>
            </a:r>
            <a:r>
              <a:rPr lang="en-GB" sz="1050" dirty="0" smtClean="0"/>
              <a:t> au tennis.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surfé</a:t>
            </a:r>
            <a:r>
              <a:rPr lang="en-GB" sz="1050" dirty="0" smtClean="0"/>
              <a:t> </a:t>
            </a:r>
            <a:r>
              <a:rPr lang="en-GB" sz="1050" dirty="0" err="1" smtClean="0"/>
              <a:t>l’internet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téléchargé</a:t>
            </a:r>
            <a:r>
              <a:rPr lang="en-GB" sz="1050" dirty="0" smtClean="0"/>
              <a:t> de la </a:t>
            </a:r>
            <a:r>
              <a:rPr lang="en-GB" sz="1050" dirty="0" err="1" smtClean="0"/>
              <a:t>musique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regardé</a:t>
            </a:r>
            <a:r>
              <a:rPr lang="en-GB" sz="1050" dirty="0" smtClean="0"/>
              <a:t> un film.</a:t>
            </a:r>
          </a:p>
          <a:p>
            <a:r>
              <a:rPr lang="en-GB" sz="1050" dirty="0" err="1" smtClean="0"/>
              <a:t>C’était</a:t>
            </a:r>
            <a:r>
              <a:rPr lang="en-GB" sz="1050" dirty="0" smtClean="0"/>
              <a:t> super/ </a:t>
            </a:r>
            <a:r>
              <a:rPr lang="en-GB" sz="1050" dirty="0" err="1" smtClean="0"/>
              <a:t>magnifique</a:t>
            </a:r>
            <a:r>
              <a:rPr lang="en-GB" sz="1050" dirty="0" smtClean="0"/>
              <a:t>/</a:t>
            </a:r>
            <a:r>
              <a:rPr lang="en-GB" sz="1050" dirty="0" err="1" smtClean="0"/>
              <a:t>amusant</a:t>
            </a:r>
            <a:r>
              <a:rPr lang="en-GB" sz="1050" dirty="0" smtClean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66357" y="4462885"/>
            <a:ext cx="2088232" cy="21929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10.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feras-tu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week-end?</a:t>
            </a:r>
          </a:p>
          <a:p>
            <a:endParaRPr lang="en-GB" sz="1050" dirty="0"/>
          </a:p>
          <a:p>
            <a:r>
              <a:rPr lang="en-GB" sz="1050" dirty="0" smtClean="0"/>
              <a:t>Le week-end prochain…………</a:t>
            </a:r>
          </a:p>
          <a:p>
            <a:endParaRPr lang="en-GB" sz="1050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sortir</a:t>
            </a:r>
            <a:r>
              <a:rPr lang="en-GB" sz="1050" dirty="0" smtClean="0"/>
              <a:t> en </a:t>
            </a:r>
            <a:r>
              <a:rPr lang="en-GB" sz="1050" dirty="0" err="1" smtClean="0"/>
              <a:t>ville</a:t>
            </a:r>
            <a:r>
              <a:rPr lang="en-GB" sz="1050" dirty="0" smtClean="0"/>
              <a:t>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manger au restaurant et  aux </a:t>
            </a:r>
            <a:r>
              <a:rPr lang="en-GB" sz="1050" dirty="0" err="1" smtClean="0"/>
              <a:t>magasins</a:t>
            </a:r>
            <a:r>
              <a:rPr lang="en-GB" sz="1050" dirty="0"/>
              <a:t> </a:t>
            </a:r>
            <a:r>
              <a:rPr lang="en-GB" sz="1050" dirty="0" smtClean="0"/>
              <a:t>pour </a:t>
            </a:r>
            <a:r>
              <a:rPr lang="en-GB" sz="1050" dirty="0" err="1" smtClean="0"/>
              <a:t>acheter</a:t>
            </a:r>
            <a:r>
              <a:rPr lang="en-GB" sz="1050" dirty="0" smtClean="0"/>
              <a:t> des </a:t>
            </a:r>
            <a:r>
              <a:rPr lang="en-GB" sz="1050" dirty="0" err="1" smtClean="0"/>
              <a:t>vêtements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centre </a:t>
            </a:r>
            <a:r>
              <a:rPr lang="en-GB" sz="1050" dirty="0" err="1" smtClean="0"/>
              <a:t>sportif</a:t>
            </a:r>
            <a:r>
              <a:rPr lang="en-GB" sz="1050" dirty="0"/>
              <a:t> </a:t>
            </a:r>
            <a:r>
              <a:rPr lang="en-GB" sz="1050" dirty="0" smtClean="0"/>
              <a:t>pour </a:t>
            </a:r>
            <a:r>
              <a:rPr lang="en-GB" sz="1050" dirty="0" err="1" smtClean="0"/>
              <a:t>jouer</a:t>
            </a:r>
            <a:r>
              <a:rPr lang="en-GB" sz="1050" dirty="0" smtClean="0"/>
              <a:t> au foot.</a:t>
            </a:r>
          </a:p>
          <a:p>
            <a:r>
              <a:rPr lang="en-GB" sz="1050" dirty="0" err="1" smtClean="0"/>
              <a:t>Ce</a:t>
            </a:r>
            <a:r>
              <a:rPr lang="en-GB" sz="1050" dirty="0" smtClean="0"/>
              <a:t> sera </a:t>
            </a:r>
            <a:r>
              <a:rPr lang="en-GB" sz="1050" dirty="0" err="1" smtClean="0"/>
              <a:t>incroyable</a:t>
            </a:r>
            <a:r>
              <a:rPr lang="en-GB" sz="1050" dirty="0" smtClean="0"/>
              <a:t> / </a:t>
            </a:r>
            <a:r>
              <a:rPr lang="en-GB" sz="1050" dirty="0" err="1" smtClean="0"/>
              <a:t>barbant</a:t>
            </a:r>
            <a:r>
              <a:rPr lang="en-GB" sz="1050" dirty="0" smtClean="0"/>
              <a:t>/</a:t>
            </a:r>
            <a:r>
              <a:rPr lang="en-GB" sz="1050" dirty="0" err="1" smtClean="0"/>
              <a:t>passionnant</a:t>
            </a:r>
            <a:r>
              <a:rPr lang="en-GB" sz="1050" dirty="0" smtClean="0"/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7798" y="4899203"/>
            <a:ext cx="2011796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9. Comment vas-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à </a:t>
            </a:r>
            <a:r>
              <a:rPr lang="en-GB" sz="1050" b="1" dirty="0" err="1" smtClean="0"/>
              <a:t>l’école</a:t>
            </a:r>
            <a:r>
              <a:rPr lang="en-GB" sz="1050" b="1" dirty="0" smtClean="0"/>
              <a:t>?</a:t>
            </a:r>
          </a:p>
          <a:p>
            <a:endParaRPr lang="en-GB" sz="1050" dirty="0"/>
          </a:p>
          <a:p>
            <a:r>
              <a:rPr lang="en-GB" sz="1050" dirty="0" err="1" smtClean="0"/>
              <a:t>Normalement</a:t>
            </a:r>
            <a:r>
              <a:rPr lang="en-GB" sz="1050" dirty="0" smtClean="0"/>
              <a:t>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au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 à pied.</a:t>
            </a:r>
          </a:p>
          <a:p>
            <a:endParaRPr lang="en-GB" sz="1050" dirty="0"/>
          </a:p>
          <a:p>
            <a:r>
              <a:rPr lang="en-GB" sz="1050" dirty="0" err="1" smtClean="0"/>
              <a:t>S’il</a:t>
            </a:r>
            <a:r>
              <a:rPr lang="en-GB" sz="1050" dirty="0" smtClean="0"/>
              <a:t> </a:t>
            </a:r>
            <a:r>
              <a:rPr lang="en-GB" sz="1050" dirty="0" err="1" smtClean="0"/>
              <a:t>pleut</a:t>
            </a:r>
            <a:r>
              <a:rPr lang="en-GB" sz="1050" dirty="0" smtClean="0"/>
              <a:t> je </a:t>
            </a:r>
            <a:r>
              <a:rPr lang="en-GB" sz="1050" dirty="0" err="1" smtClean="0"/>
              <a:t>prends</a:t>
            </a:r>
            <a:r>
              <a:rPr lang="en-GB" sz="1050" dirty="0" smtClean="0"/>
              <a:t> le bus.</a:t>
            </a:r>
          </a:p>
          <a:p>
            <a:r>
              <a:rPr lang="en-GB" sz="1050" dirty="0" smtClean="0"/>
              <a:t>Si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en retard ma </a:t>
            </a:r>
            <a:r>
              <a:rPr lang="en-GB" sz="1050" dirty="0" err="1" smtClean="0"/>
              <a:t>mère</a:t>
            </a:r>
            <a:r>
              <a:rPr lang="en-GB" sz="1050" dirty="0" smtClean="0"/>
              <a:t> me </a:t>
            </a:r>
            <a:r>
              <a:rPr lang="en-GB" sz="1050" dirty="0" err="1" smtClean="0"/>
              <a:t>ramène</a:t>
            </a:r>
            <a:r>
              <a:rPr lang="en-GB" sz="1050" dirty="0"/>
              <a:t> </a:t>
            </a:r>
            <a:r>
              <a:rPr lang="en-GB" sz="1050" dirty="0" smtClean="0"/>
              <a:t>en </a:t>
            </a:r>
            <a:r>
              <a:rPr lang="en-GB" sz="1050" dirty="0" err="1" smtClean="0"/>
              <a:t>voiture</a:t>
            </a:r>
            <a:r>
              <a:rPr lang="en-GB" sz="1050" dirty="0" smtClean="0"/>
              <a:t>.</a:t>
            </a:r>
            <a:endParaRPr lang="en-GB" sz="1050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dois</a:t>
            </a:r>
            <a:r>
              <a:rPr lang="en-GB" sz="1050" dirty="0" smtClean="0"/>
              <a:t> </a:t>
            </a:r>
            <a:r>
              <a:rPr lang="en-GB" sz="1050" dirty="0" err="1" smtClean="0"/>
              <a:t>prendre</a:t>
            </a:r>
            <a:r>
              <a:rPr lang="en-GB" sz="1050" dirty="0" smtClean="0"/>
              <a:t> </a:t>
            </a:r>
            <a:r>
              <a:rPr lang="en-GB" sz="1050" dirty="0" err="1" smtClean="0"/>
              <a:t>mon</a:t>
            </a:r>
            <a:r>
              <a:rPr lang="en-GB" sz="1050" dirty="0" smtClean="0"/>
              <a:t> </a:t>
            </a:r>
            <a:r>
              <a:rPr lang="en-GB" sz="1050" dirty="0" err="1" smtClean="0"/>
              <a:t>vélo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bon pour la santé.</a:t>
            </a:r>
          </a:p>
          <a:p>
            <a:endParaRPr lang="en-GB" sz="1050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411760" y="5034358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8.Quels </a:t>
            </a:r>
            <a:r>
              <a:rPr lang="en-GB" sz="1050" b="1" dirty="0" err="1" smtClean="0"/>
              <a:t>sont</a:t>
            </a:r>
            <a:r>
              <a:rPr lang="en-GB" sz="1050" b="1" dirty="0" smtClean="0"/>
              <a:t> les </a:t>
            </a:r>
            <a:r>
              <a:rPr lang="en-GB" sz="1050" b="1" dirty="0" err="1" smtClean="0"/>
              <a:t>avantages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d’habiter</a:t>
            </a:r>
            <a:r>
              <a:rPr lang="en-GB" sz="1050" b="1" dirty="0" smtClean="0"/>
              <a:t> en </a:t>
            </a:r>
            <a:r>
              <a:rPr lang="en-GB" sz="1050" b="1" dirty="0" err="1" smtClean="0"/>
              <a:t>ville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ou</a:t>
            </a:r>
            <a:r>
              <a:rPr lang="en-GB" sz="1050" b="1" dirty="0" smtClean="0"/>
              <a:t> à la </a:t>
            </a:r>
            <a:r>
              <a:rPr lang="en-GB" sz="1050" b="1" dirty="0" err="1" smtClean="0"/>
              <a:t>campagne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En </a:t>
            </a:r>
            <a:r>
              <a:rPr lang="en-GB" sz="1050" dirty="0" err="1" smtClean="0"/>
              <a:t>ville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beaucoup à faire </a:t>
            </a:r>
            <a:r>
              <a:rPr lang="en-GB" sz="1050" dirty="0" err="1" smtClean="0"/>
              <a:t>mais</a:t>
            </a:r>
            <a:r>
              <a:rPr lang="en-GB" sz="1050" dirty="0" smtClean="0"/>
              <a:t>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sale. Il y a trop de </a:t>
            </a:r>
            <a:r>
              <a:rPr lang="en-GB" sz="1050" dirty="0" err="1" smtClean="0"/>
              <a:t>dechets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A la </a:t>
            </a:r>
            <a:r>
              <a:rPr lang="en-GB" sz="1050" dirty="0" err="1" smtClean="0"/>
              <a:t>campagne</a:t>
            </a:r>
            <a:r>
              <a:rPr lang="en-GB" sz="1050" dirty="0" smtClean="0"/>
              <a:t>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plus </a:t>
            </a:r>
            <a:r>
              <a:rPr lang="en-GB" sz="1050" dirty="0" err="1" smtClean="0"/>
              <a:t>calme</a:t>
            </a:r>
            <a:r>
              <a:rPr lang="en-GB" sz="1050" dirty="0" smtClean="0"/>
              <a:t> </a:t>
            </a:r>
            <a:r>
              <a:rPr lang="en-GB" sz="1050" dirty="0" err="1" smtClean="0"/>
              <a:t>mais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</a:t>
            </a:r>
            <a:r>
              <a:rPr lang="en-GB" sz="1050" dirty="0" err="1" smtClean="0"/>
              <a:t>n’y</a:t>
            </a:r>
            <a:r>
              <a:rPr lang="en-GB" sz="1050" dirty="0" smtClean="0"/>
              <a:t> a pas beaucoup pour les </a:t>
            </a:r>
            <a:r>
              <a:rPr lang="en-GB" sz="1050" dirty="0" err="1" smtClean="0"/>
              <a:t>jeunes</a:t>
            </a:r>
            <a:r>
              <a:rPr lang="en-GB" sz="1050" dirty="0" smtClean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8402" y="2058434"/>
            <a:ext cx="4176464" cy="264687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      </a:t>
            </a:r>
            <a:r>
              <a:rPr lang="en-GB" sz="1600" b="1" dirty="0" smtClean="0"/>
              <a:t>Theme 2: Local area, holidays, travel.</a:t>
            </a:r>
          </a:p>
          <a:p>
            <a:pPr algn="ctr"/>
            <a:r>
              <a:rPr lang="en-GB" sz="1600" b="1" dirty="0" smtClean="0"/>
              <a:t>4.Town</a:t>
            </a:r>
          </a:p>
          <a:p>
            <a:r>
              <a:rPr lang="en-GB" sz="1200" b="1" dirty="0" smtClean="0"/>
              <a:t>1.W.here do you live?</a:t>
            </a:r>
          </a:p>
          <a:p>
            <a:r>
              <a:rPr lang="en-GB" sz="1200" b="1" dirty="0" smtClean="0"/>
              <a:t>2.What is there in your region?</a:t>
            </a:r>
          </a:p>
          <a:p>
            <a:r>
              <a:rPr lang="en-GB" sz="1200" b="1" dirty="0" smtClean="0"/>
              <a:t>3. What can you do in your region?.</a:t>
            </a:r>
          </a:p>
          <a:p>
            <a:r>
              <a:rPr lang="en-GB" sz="1200" b="1" dirty="0" smtClean="0"/>
              <a:t>4.What is the climate like?</a:t>
            </a:r>
          </a:p>
          <a:p>
            <a:r>
              <a:rPr lang="en-GB" sz="1200" b="1" dirty="0" smtClean="0"/>
              <a:t>5. What are the advantages/ disadvantages in your region?</a:t>
            </a:r>
          </a:p>
          <a:p>
            <a:r>
              <a:rPr lang="en-GB" sz="1200" b="1" dirty="0" smtClean="0"/>
              <a:t>6. What did you do recently in your town?</a:t>
            </a:r>
          </a:p>
          <a:p>
            <a:r>
              <a:rPr lang="en-GB" sz="1200" b="1" dirty="0" smtClean="0"/>
              <a:t>7. What would you like to change?</a:t>
            </a:r>
          </a:p>
          <a:p>
            <a:r>
              <a:rPr lang="en-GB" sz="1200" b="1" dirty="0" smtClean="0"/>
              <a:t>8. What are the advantages of living in a town/ the countryside?</a:t>
            </a:r>
          </a:p>
          <a:p>
            <a:r>
              <a:rPr lang="en-GB" sz="1200" b="1" dirty="0" smtClean="0"/>
              <a:t>9. How do you travel to college?</a:t>
            </a:r>
          </a:p>
          <a:p>
            <a:r>
              <a:rPr lang="en-GB" sz="1200" b="1" dirty="0" smtClean="0"/>
              <a:t>10. What will you do this weekend?</a:t>
            </a:r>
            <a:endParaRPr lang="en-GB" sz="1200" b="1" dirty="0"/>
          </a:p>
        </p:txBody>
      </p:sp>
      <p:pic>
        <p:nvPicPr>
          <p:cNvPr id="1026" name="Picture 2" descr="C:\Users\TEMP.HBCBSF.277\AppData\Local\Microsoft\Windows\Temporary Internet Files\Content.IE5\ZIVBGKTU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52" y="2221271"/>
            <a:ext cx="329233" cy="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tempest.805\AppData\Local\Microsoft\Windows\Temporary Internet Files\Content.IE5\TYXNM120\14491-illustration-of-a-house-pv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946" y="2390108"/>
            <a:ext cx="778147" cy="778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66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74000">
              <a:srgbClr val="7030A0"/>
            </a:gs>
            <a:gs pos="85000">
              <a:srgbClr val="21D6E0"/>
            </a:gs>
            <a:gs pos="94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888" y="149457"/>
            <a:ext cx="175150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1.Où vas-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en </a:t>
            </a:r>
            <a:r>
              <a:rPr lang="en-GB" sz="1050" b="1" dirty="0" err="1" smtClean="0"/>
              <a:t>vacances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d’habitude</a:t>
            </a:r>
            <a:r>
              <a:rPr lang="en-GB" sz="1050" b="1" dirty="0" smtClean="0"/>
              <a:t>?</a:t>
            </a:r>
          </a:p>
          <a:p>
            <a:endParaRPr lang="en-GB" sz="1050" b="1" dirty="0" smtClean="0"/>
          </a:p>
          <a:p>
            <a:r>
              <a:rPr lang="en-GB" sz="1050" dirty="0" err="1" smtClean="0"/>
              <a:t>D’habitude</a:t>
            </a:r>
            <a:r>
              <a:rPr lang="en-GB" sz="1050" dirty="0" smtClean="0"/>
              <a:t>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Espagne</a:t>
            </a:r>
            <a:r>
              <a:rPr lang="en-GB" sz="1050" dirty="0" smtClean="0"/>
              <a:t> avec ma </a:t>
            </a:r>
            <a:r>
              <a:rPr lang="en-GB" sz="1050" dirty="0" err="1" smtClean="0"/>
              <a:t>famille</a:t>
            </a:r>
            <a:r>
              <a:rPr lang="en-GB" sz="1050" dirty="0" smtClean="0"/>
              <a:t>. 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au </a:t>
            </a:r>
            <a:r>
              <a:rPr lang="en-GB" sz="1050" dirty="0" err="1" smtClean="0"/>
              <a:t>bord</a:t>
            </a:r>
            <a:r>
              <a:rPr lang="en-GB" sz="1050" dirty="0" smtClean="0"/>
              <a:t> de la mer.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préfère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à la </a:t>
            </a:r>
            <a:r>
              <a:rPr lang="en-GB" sz="1050" dirty="0" err="1" smtClean="0"/>
              <a:t>campagne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plus </a:t>
            </a:r>
            <a:r>
              <a:rPr lang="en-GB" sz="1050" dirty="0" err="1" smtClean="0"/>
              <a:t>tranquille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préfère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plus </a:t>
            </a:r>
            <a:r>
              <a:rPr lang="en-GB" sz="1050" dirty="0" err="1" smtClean="0"/>
              <a:t>amusant</a:t>
            </a:r>
            <a:r>
              <a:rPr lang="en-GB" sz="1050" dirty="0" smtClean="0"/>
              <a:t>.</a:t>
            </a:r>
            <a:endParaRPr lang="en-GB" sz="1050" dirty="0"/>
          </a:p>
          <a:p>
            <a:endParaRPr lang="en-GB" sz="105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103352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2. </a:t>
            </a:r>
            <a:r>
              <a:rPr lang="en-GB" sz="1050" b="1" dirty="0" err="1" smtClean="0"/>
              <a:t>Où</a:t>
            </a:r>
            <a:r>
              <a:rPr lang="en-GB" sz="1050" b="1" dirty="0" smtClean="0"/>
              <a:t> loges-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Normalement</a:t>
            </a:r>
            <a:r>
              <a:rPr lang="en-GB" sz="1050" dirty="0" smtClean="0"/>
              <a:t> je </a:t>
            </a:r>
            <a:r>
              <a:rPr lang="en-GB" sz="1050" dirty="0" err="1" smtClean="0"/>
              <a:t>reste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un </a:t>
            </a:r>
            <a:r>
              <a:rPr lang="en-GB" sz="1050" dirty="0" err="1" smtClean="0"/>
              <a:t>hôtel</a:t>
            </a:r>
            <a:r>
              <a:rPr lang="en-GB" sz="1050" dirty="0" smtClean="0"/>
              <a:t>. Je </a:t>
            </a:r>
            <a:r>
              <a:rPr lang="en-GB" sz="1050" dirty="0" err="1" smtClean="0"/>
              <a:t>partage</a:t>
            </a:r>
            <a:r>
              <a:rPr lang="en-GB" sz="1050" dirty="0" smtClean="0"/>
              <a:t> ma </a:t>
            </a:r>
            <a:r>
              <a:rPr lang="en-GB" sz="1050" dirty="0" err="1" smtClean="0"/>
              <a:t>chambre</a:t>
            </a:r>
            <a:r>
              <a:rPr lang="en-GB" sz="1050" dirty="0" smtClean="0"/>
              <a:t> avec ma </a:t>
            </a:r>
            <a:r>
              <a:rPr lang="en-GB" sz="1050" dirty="0" err="1" smtClean="0"/>
              <a:t>soeur</a:t>
            </a:r>
            <a:r>
              <a:rPr lang="en-GB" sz="1050" dirty="0" smtClean="0"/>
              <a:t>. A </a:t>
            </a:r>
            <a:r>
              <a:rPr lang="en-GB" sz="1050" dirty="0" err="1" smtClean="0"/>
              <a:t>l’hôtel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un restaurant et </a:t>
            </a:r>
            <a:r>
              <a:rPr lang="en-GB" sz="1050" dirty="0" err="1" smtClean="0"/>
              <a:t>une</a:t>
            </a:r>
            <a:r>
              <a:rPr lang="en-GB" sz="1050" dirty="0" smtClean="0"/>
              <a:t> discothèque.</a:t>
            </a:r>
          </a:p>
          <a:p>
            <a:r>
              <a:rPr lang="en-GB" sz="1050" dirty="0" err="1" smtClean="0"/>
              <a:t>Quelquefois</a:t>
            </a:r>
            <a:r>
              <a:rPr lang="en-GB" sz="1050" dirty="0" smtClean="0"/>
              <a:t> je </a:t>
            </a:r>
            <a:r>
              <a:rPr lang="en-GB" sz="1050" dirty="0" err="1" smtClean="0"/>
              <a:t>fais</a:t>
            </a:r>
            <a:r>
              <a:rPr lang="en-GB" sz="1050" dirty="0" smtClean="0"/>
              <a:t> du camping à la </a:t>
            </a:r>
            <a:r>
              <a:rPr lang="en-GB" sz="1050" dirty="0" err="1" smtClean="0"/>
              <a:t>campagne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préfère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</a:t>
            </a:r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ville</a:t>
            </a:r>
            <a:r>
              <a:rPr lang="en-GB" sz="1050" dirty="0" smtClean="0"/>
              <a:t> car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beaucoup à faire.</a:t>
            </a:r>
          </a:p>
          <a:p>
            <a:endParaRPr lang="en-GB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466545" y="90892"/>
            <a:ext cx="2376264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3.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aimes</a:t>
            </a:r>
            <a:r>
              <a:rPr lang="en-GB" sz="1050" b="1" dirty="0" smtClean="0"/>
              <a:t> faire en </a:t>
            </a:r>
            <a:r>
              <a:rPr lang="en-GB" sz="1050" b="1" dirty="0" err="1" smtClean="0"/>
              <a:t>vacances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vacances</a:t>
            </a:r>
            <a:r>
              <a:rPr lang="en-GB" sz="1050" dirty="0" smtClean="0"/>
              <a:t> </a:t>
            </a:r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à la </a:t>
            </a:r>
            <a:r>
              <a:rPr lang="en-GB" sz="1050" dirty="0" err="1" smtClean="0"/>
              <a:t>plage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J’adore</a:t>
            </a:r>
            <a:r>
              <a:rPr lang="en-GB" sz="1050" dirty="0" smtClean="0"/>
              <a:t> </a:t>
            </a:r>
            <a:r>
              <a:rPr lang="en-GB" sz="1050" dirty="0" err="1" smtClean="0"/>
              <a:t>nager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la </a:t>
            </a:r>
            <a:r>
              <a:rPr lang="en-GB" sz="1050" dirty="0" err="1" smtClean="0"/>
              <a:t>mer</a:t>
            </a:r>
            <a:r>
              <a:rPr lang="en-GB" sz="1050" dirty="0" smtClean="0"/>
              <a:t> et </a:t>
            </a:r>
            <a:r>
              <a:rPr lang="en-GB" sz="1050" dirty="0" err="1" smtClean="0"/>
              <a:t>jouer</a:t>
            </a:r>
            <a:r>
              <a:rPr lang="en-GB" sz="1050" dirty="0" smtClean="0"/>
              <a:t> au volley sur la </a:t>
            </a:r>
            <a:r>
              <a:rPr lang="en-GB" sz="1050" dirty="0" err="1" smtClean="0"/>
              <a:t>plage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déteste</a:t>
            </a:r>
            <a:r>
              <a:rPr lang="en-GB" sz="1050" dirty="0" smtClean="0"/>
              <a:t> </a:t>
            </a:r>
            <a:r>
              <a:rPr lang="en-GB" sz="1050" dirty="0" err="1" smtClean="0"/>
              <a:t>visiter</a:t>
            </a:r>
            <a:r>
              <a:rPr lang="en-GB" sz="1050" dirty="0" smtClean="0"/>
              <a:t> les </a:t>
            </a:r>
            <a:r>
              <a:rPr lang="en-GB" sz="1050" dirty="0" err="1" smtClean="0"/>
              <a:t>musées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barbant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Quand</a:t>
            </a:r>
            <a:r>
              <a:rPr lang="en-GB" sz="1050" dirty="0" smtClean="0"/>
              <a:t> </a:t>
            </a:r>
            <a:r>
              <a:rPr lang="en-GB" sz="1050" dirty="0" err="1" smtClean="0"/>
              <a:t>j’etais</a:t>
            </a:r>
            <a:r>
              <a:rPr lang="en-GB" sz="1050" dirty="0" smtClean="0"/>
              <a:t> plus </a:t>
            </a:r>
            <a:r>
              <a:rPr lang="en-GB" sz="1050" dirty="0" err="1" smtClean="0"/>
              <a:t>jeune</a:t>
            </a:r>
            <a:r>
              <a:rPr lang="en-GB" sz="1050" dirty="0" smtClean="0"/>
              <a:t> </a:t>
            </a:r>
            <a:r>
              <a:rPr lang="en-GB" sz="1050" dirty="0" err="1" smtClean="0"/>
              <a:t>j’aimais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</a:t>
            </a:r>
            <a:r>
              <a:rPr lang="en-GB" sz="1050" dirty="0" err="1" smtClean="0"/>
              <a:t>parc</a:t>
            </a:r>
            <a:r>
              <a:rPr lang="en-GB" sz="1050" dirty="0" smtClean="0"/>
              <a:t> </a:t>
            </a:r>
            <a:r>
              <a:rPr lang="en-GB" sz="1050" dirty="0" err="1" smtClean="0"/>
              <a:t>d’attractions</a:t>
            </a:r>
            <a:r>
              <a:rPr lang="en-GB" sz="1050" dirty="0" smtClean="0"/>
              <a:t>.</a:t>
            </a:r>
          </a:p>
          <a:p>
            <a:endParaRPr lang="en-GB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6961165" y="116632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4.Où </a:t>
            </a:r>
            <a:r>
              <a:rPr lang="en-GB" sz="1050" b="1" dirty="0" err="1" smtClean="0"/>
              <a:t>es-tu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allé</a:t>
            </a:r>
            <a:r>
              <a:rPr lang="en-GB" sz="1050" b="1" dirty="0" smtClean="0"/>
              <a:t>(e) </a:t>
            </a:r>
            <a:r>
              <a:rPr lang="en-GB" sz="1050" b="1" dirty="0" err="1" smtClean="0"/>
              <a:t>l’année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dernière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L’année</a:t>
            </a:r>
            <a:r>
              <a:rPr lang="en-GB" sz="1050" dirty="0" smtClean="0"/>
              <a:t> </a:t>
            </a:r>
            <a:r>
              <a:rPr lang="en-GB" sz="1050" dirty="0" err="1" smtClean="0"/>
              <a:t>dernière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</a:t>
            </a:r>
            <a:r>
              <a:rPr lang="en-GB" sz="1050" dirty="0" err="1" smtClean="0"/>
              <a:t>en</a:t>
            </a:r>
            <a:r>
              <a:rPr lang="en-GB" sz="1050" dirty="0" smtClean="0"/>
              <a:t> France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. 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resté</a:t>
            </a:r>
            <a:r>
              <a:rPr lang="en-GB" sz="1050" dirty="0" smtClean="0"/>
              <a:t>(e) à Paris pendant dix </a:t>
            </a:r>
            <a:r>
              <a:rPr lang="en-GB" sz="1050" dirty="0" err="1" smtClean="0"/>
              <a:t>jours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visité</a:t>
            </a:r>
            <a:r>
              <a:rPr lang="en-GB" sz="1050" dirty="0" smtClean="0"/>
              <a:t> les monuments et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 aux restaurants </a:t>
            </a:r>
            <a:r>
              <a:rPr lang="en-GB" sz="1050" dirty="0" err="1" smtClean="0"/>
              <a:t>français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Il </a:t>
            </a:r>
            <a:r>
              <a:rPr lang="en-GB" sz="1050" dirty="0" err="1" smtClean="0"/>
              <a:t>faisait</a:t>
            </a:r>
            <a:r>
              <a:rPr lang="en-GB" sz="1050" dirty="0" smtClean="0"/>
              <a:t> beau pendant mon </a:t>
            </a:r>
            <a:r>
              <a:rPr lang="en-GB" sz="1050" dirty="0" err="1" smtClean="0"/>
              <a:t>séjour</a:t>
            </a:r>
            <a:r>
              <a:rPr lang="en-GB" sz="1050" dirty="0" smtClean="0"/>
              <a:t>.</a:t>
            </a:r>
          </a:p>
          <a:p>
            <a:endParaRPr lang="en-GB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705259"/>
            <a:ext cx="2088232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7. </a:t>
            </a:r>
            <a:r>
              <a:rPr lang="en-GB" sz="1050" b="1" dirty="0" err="1" smtClean="0"/>
              <a:t>Parle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moi</a:t>
            </a:r>
            <a:r>
              <a:rPr lang="en-GB" sz="1050" b="1" dirty="0" smtClean="0"/>
              <a:t> de la </a:t>
            </a:r>
            <a:r>
              <a:rPr lang="en-GB" sz="1050" b="1" dirty="0" err="1" smtClean="0"/>
              <a:t>dernière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fois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as </a:t>
            </a:r>
            <a:r>
              <a:rPr lang="en-GB" sz="1050" b="1" dirty="0" err="1" smtClean="0"/>
              <a:t>mangé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dans</a:t>
            </a:r>
            <a:r>
              <a:rPr lang="en-GB" sz="1050" b="1" dirty="0" smtClean="0"/>
              <a:t> un restaurant.</a:t>
            </a:r>
          </a:p>
          <a:p>
            <a:endParaRPr lang="en-GB" sz="1050" b="1" dirty="0"/>
          </a:p>
          <a:p>
            <a:r>
              <a:rPr lang="en-GB" sz="1050" dirty="0" smtClean="0"/>
              <a:t>Le week-end </a:t>
            </a:r>
            <a:r>
              <a:rPr lang="en-GB" sz="1050" dirty="0" err="1" smtClean="0"/>
              <a:t>dernier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 au restaurant </a:t>
            </a:r>
            <a:r>
              <a:rPr lang="en-GB" sz="1050" dirty="0" err="1" smtClean="0"/>
              <a:t>italien</a:t>
            </a:r>
            <a:r>
              <a:rPr lang="en-GB" sz="1050" dirty="0" smtClean="0"/>
              <a:t>.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 des </a:t>
            </a:r>
            <a:r>
              <a:rPr lang="en-GB" sz="1050" dirty="0" err="1" smtClean="0"/>
              <a:t>pâtes</a:t>
            </a:r>
            <a:r>
              <a:rPr lang="en-GB" sz="1050" dirty="0" smtClean="0"/>
              <a:t> et </a:t>
            </a:r>
            <a:r>
              <a:rPr lang="en-GB" sz="1050" dirty="0" err="1" smtClean="0"/>
              <a:t>aprs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glace.</a:t>
            </a:r>
          </a:p>
          <a:p>
            <a:endParaRPr lang="en-GB" sz="1050" dirty="0"/>
          </a:p>
          <a:p>
            <a:r>
              <a:rPr lang="en-GB" sz="1050" dirty="0" smtClean="0"/>
              <a:t>En </a:t>
            </a:r>
            <a:r>
              <a:rPr lang="en-GB" sz="1050" dirty="0" err="1" smtClean="0"/>
              <a:t>vacances</a:t>
            </a:r>
            <a:r>
              <a:rPr lang="en-GB" sz="1050" dirty="0" smtClean="0"/>
              <a:t> </a:t>
            </a:r>
            <a:r>
              <a:rPr lang="en-GB" sz="1050" dirty="0" err="1" smtClean="0"/>
              <a:t>l’année</a:t>
            </a:r>
            <a:r>
              <a:rPr lang="en-GB" sz="1050" dirty="0" smtClean="0"/>
              <a:t> </a:t>
            </a:r>
            <a:r>
              <a:rPr lang="en-GB" sz="1050" dirty="0" err="1" smtClean="0"/>
              <a:t>dernière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mangé</a:t>
            </a:r>
            <a:r>
              <a:rPr lang="en-GB" sz="1050" dirty="0" smtClean="0"/>
              <a:t> au restaurant </a:t>
            </a:r>
            <a:r>
              <a:rPr lang="en-GB" sz="1050" dirty="0" err="1" smtClean="0"/>
              <a:t>français</a:t>
            </a:r>
            <a:r>
              <a:rPr lang="en-GB" sz="1050" dirty="0" smtClean="0"/>
              <a:t>.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essayé</a:t>
            </a:r>
            <a:r>
              <a:rPr lang="en-GB" sz="1050" dirty="0" smtClean="0"/>
              <a:t> des escargots </a:t>
            </a:r>
            <a:r>
              <a:rPr lang="en-GB" sz="1050" dirty="0" err="1" smtClean="0"/>
              <a:t>c’était</a:t>
            </a:r>
            <a:r>
              <a:rPr lang="en-GB" sz="1050" dirty="0" smtClean="0"/>
              <a:t> </a:t>
            </a:r>
            <a:r>
              <a:rPr lang="en-GB" sz="1050" dirty="0" err="1" smtClean="0"/>
              <a:t>dégoûtant</a:t>
            </a:r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108573" y="2452611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5. Comment vas-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passer les </a:t>
            </a:r>
            <a:r>
              <a:rPr lang="en-GB" sz="1050" b="1" dirty="0" err="1" smtClean="0"/>
              <a:t>grandes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vacances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cette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année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Cette</a:t>
            </a:r>
            <a:r>
              <a:rPr lang="en-GB" sz="1050" dirty="0" smtClean="0"/>
              <a:t> </a:t>
            </a:r>
            <a:r>
              <a:rPr lang="en-GB" sz="1050" dirty="0" err="1" smtClean="0"/>
              <a:t>été</a:t>
            </a:r>
            <a:r>
              <a:rPr lang="en-GB" sz="1050" dirty="0" smtClean="0"/>
              <a:t>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</a:t>
            </a:r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Amérique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voyager </a:t>
            </a:r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avion</a:t>
            </a:r>
            <a:r>
              <a:rPr lang="en-GB" sz="1050" dirty="0" smtClean="0"/>
              <a:t> avec ma </a:t>
            </a:r>
            <a:r>
              <a:rPr lang="en-GB" sz="1050" dirty="0" err="1" smtClean="0"/>
              <a:t>famille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</a:t>
            </a:r>
            <a:r>
              <a:rPr lang="en-GB" sz="1050" dirty="0" err="1" smtClean="0"/>
              <a:t>visiter</a:t>
            </a:r>
            <a:r>
              <a:rPr lang="en-GB" sz="1050" dirty="0" smtClean="0"/>
              <a:t> les monuments et je </a:t>
            </a:r>
            <a:r>
              <a:rPr lang="en-GB" sz="1050" dirty="0" err="1" smtClean="0"/>
              <a:t>vais</a:t>
            </a:r>
            <a:r>
              <a:rPr lang="en-GB" sz="1050" dirty="0" smtClean="0"/>
              <a:t> faire du shopping.</a:t>
            </a:r>
          </a:p>
          <a:p>
            <a:r>
              <a:rPr lang="en-GB" sz="1050" dirty="0" smtClean="0"/>
              <a:t>Ce sera </a:t>
            </a:r>
            <a:r>
              <a:rPr lang="en-GB" sz="1050" dirty="0" err="1" smtClean="0"/>
              <a:t>génial</a:t>
            </a:r>
            <a:r>
              <a:rPr lang="en-GB" sz="1050" dirty="0" smtClean="0"/>
              <a:t> je </a:t>
            </a:r>
            <a:r>
              <a:rPr lang="en-GB" sz="1050" dirty="0" err="1" smtClean="0"/>
              <a:t>resterai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un </a:t>
            </a:r>
            <a:r>
              <a:rPr lang="en-GB" sz="1050" dirty="0" err="1" smtClean="0"/>
              <a:t>hôtel</a:t>
            </a:r>
            <a:r>
              <a:rPr lang="en-GB" sz="1050" dirty="0" smtClean="0"/>
              <a:t> </a:t>
            </a:r>
            <a:r>
              <a:rPr lang="en-GB" sz="1050" dirty="0" err="1" smtClean="0"/>
              <a:t>moderne</a:t>
            </a:r>
            <a:r>
              <a:rPr lang="en-GB" sz="1050" b="1" dirty="0" smtClean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2240" y="2420887"/>
            <a:ext cx="2227820" cy="21929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6. Comment </a:t>
            </a:r>
            <a:r>
              <a:rPr lang="en-GB" sz="1050" b="1" dirty="0" err="1" smtClean="0"/>
              <a:t>seraient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vacances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idéales</a:t>
            </a:r>
            <a:r>
              <a:rPr lang="en-GB" sz="1050" b="1" dirty="0" smtClean="0"/>
              <a:t>?</a:t>
            </a:r>
          </a:p>
          <a:p>
            <a:endParaRPr lang="en-GB" sz="1050" dirty="0"/>
          </a:p>
          <a:p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vacances</a:t>
            </a:r>
            <a:r>
              <a:rPr lang="en-GB" sz="1050" dirty="0" smtClean="0"/>
              <a:t> de </a:t>
            </a:r>
            <a:r>
              <a:rPr lang="en-GB" sz="1050" dirty="0" err="1" smtClean="0"/>
              <a:t>rêve</a:t>
            </a:r>
            <a:r>
              <a:rPr lang="en-GB" sz="1050" dirty="0" smtClean="0"/>
              <a:t> </a:t>
            </a:r>
            <a:r>
              <a:rPr lang="en-GB" sz="1050" dirty="0" err="1" smtClean="0"/>
              <a:t>seraient</a:t>
            </a:r>
            <a:r>
              <a:rPr lang="en-GB" sz="1050" dirty="0" smtClean="0"/>
              <a:t>  </a:t>
            </a:r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Afrique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resterais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un </a:t>
            </a:r>
            <a:r>
              <a:rPr lang="en-GB" sz="1050" dirty="0" err="1" smtClean="0"/>
              <a:t>hôtel</a:t>
            </a:r>
            <a:r>
              <a:rPr lang="en-GB" sz="1050" dirty="0" smtClean="0"/>
              <a:t> de luxe de cinq </a:t>
            </a:r>
            <a:r>
              <a:rPr lang="en-GB" sz="1050" dirty="0" err="1" smtClean="0"/>
              <a:t>étoiles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L’hôtel</a:t>
            </a:r>
            <a:r>
              <a:rPr lang="en-GB" sz="1050" dirty="0" smtClean="0"/>
              <a:t> </a:t>
            </a:r>
            <a:r>
              <a:rPr lang="en-GB" sz="1050" dirty="0" err="1" smtClean="0"/>
              <a:t>aurait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grande</a:t>
            </a:r>
            <a:r>
              <a:rPr lang="en-GB" sz="1050" dirty="0" smtClean="0"/>
              <a:t> piscine, un </a:t>
            </a:r>
            <a:r>
              <a:rPr lang="en-GB" sz="1050" dirty="0" err="1" smtClean="0"/>
              <a:t>gymnase</a:t>
            </a:r>
            <a:r>
              <a:rPr lang="en-GB" sz="1050" dirty="0" smtClean="0"/>
              <a:t> et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salle</a:t>
            </a:r>
            <a:r>
              <a:rPr lang="en-GB" sz="1050" dirty="0" smtClean="0"/>
              <a:t> de </a:t>
            </a:r>
            <a:r>
              <a:rPr lang="en-GB" sz="1050" dirty="0" err="1" smtClean="0"/>
              <a:t>cinéma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J’irais</a:t>
            </a:r>
            <a:r>
              <a:rPr lang="en-GB" sz="1050" dirty="0" smtClean="0"/>
              <a:t>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voir</a:t>
            </a:r>
            <a:r>
              <a:rPr lang="en-GB" sz="1050" dirty="0" smtClean="0"/>
              <a:t> les </a:t>
            </a:r>
            <a:r>
              <a:rPr lang="en-GB" sz="1050" dirty="0" err="1" smtClean="0"/>
              <a:t>animaux</a:t>
            </a:r>
            <a:r>
              <a:rPr lang="en-GB" sz="1050" dirty="0" smtClean="0"/>
              <a:t> </a:t>
            </a:r>
            <a:r>
              <a:rPr lang="en-GB" sz="1050" dirty="0" err="1" smtClean="0"/>
              <a:t>comme</a:t>
            </a:r>
            <a:r>
              <a:rPr lang="en-GB" sz="1050" dirty="0" smtClean="0"/>
              <a:t> les lions.</a:t>
            </a:r>
          </a:p>
          <a:p>
            <a:endParaRPr lang="en-GB" sz="105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873138" y="4786049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10. </a:t>
            </a:r>
            <a:r>
              <a:rPr lang="en-GB" sz="1050" b="1" dirty="0" err="1" smtClean="0"/>
              <a:t>Parle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moi</a:t>
            </a:r>
            <a:r>
              <a:rPr lang="en-GB" sz="1050" b="1" dirty="0" smtClean="0"/>
              <a:t> d’un </a:t>
            </a:r>
            <a:r>
              <a:rPr lang="en-GB" sz="1050" b="1" dirty="0" err="1" smtClean="0"/>
              <a:t>problème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vous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avez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eu</a:t>
            </a:r>
            <a:r>
              <a:rPr lang="en-GB" sz="1050" b="1" dirty="0" smtClean="0"/>
              <a:t> pendant les </a:t>
            </a:r>
            <a:r>
              <a:rPr lang="en-GB" sz="1050" b="1" dirty="0" err="1" smtClean="0"/>
              <a:t>vacances</a:t>
            </a:r>
            <a:r>
              <a:rPr lang="en-GB" sz="1050" b="1" dirty="0" smtClean="0"/>
              <a:t>.</a:t>
            </a:r>
          </a:p>
          <a:p>
            <a:endParaRPr lang="en-GB" sz="1050" b="1" dirty="0"/>
          </a:p>
          <a:p>
            <a:r>
              <a:rPr lang="en-GB" sz="1050" dirty="0" smtClean="0"/>
              <a:t>Il y a </a:t>
            </a:r>
            <a:r>
              <a:rPr lang="en-GB" sz="1050" dirty="0" err="1" smtClean="0"/>
              <a:t>deux</a:t>
            </a:r>
            <a:r>
              <a:rPr lang="en-GB" sz="1050" dirty="0" smtClean="0"/>
              <a:t> </a:t>
            </a:r>
            <a:r>
              <a:rPr lang="en-GB" sz="1050" dirty="0" err="1" smtClean="0"/>
              <a:t>ans</a:t>
            </a:r>
            <a:r>
              <a:rPr lang="en-GB" sz="1050" dirty="0" smtClean="0"/>
              <a:t> ………….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oublié</a:t>
            </a:r>
            <a:r>
              <a:rPr lang="en-GB" sz="1050" dirty="0" smtClean="0"/>
              <a:t> mon </a:t>
            </a:r>
            <a:r>
              <a:rPr lang="en-GB" sz="1050" dirty="0" err="1" smtClean="0"/>
              <a:t>passeport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perdu</a:t>
            </a:r>
            <a:r>
              <a:rPr lang="en-GB" sz="1050" dirty="0" smtClean="0"/>
              <a:t> </a:t>
            </a:r>
            <a:r>
              <a:rPr lang="en-GB" sz="1050" dirty="0" err="1" smtClean="0"/>
              <a:t>mon</a:t>
            </a:r>
            <a:r>
              <a:rPr lang="en-GB" sz="1050" dirty="0" smtClean="0"/>
              <a:t> sac.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m’a</a:t>
            </a:r>
            <a:r>
              <a:rPr lang="en-GB" sz="1050" dirty="0" smtClean="0"/>
              <a:t> </a:t>
            </a:r>
            <a:r>
              <a:rPr lang="en-GB" sz="1050" dirty="0" err="1" smtClean="0"/>
              <a:t>volé</a:t>
            </a:r>
            <a:r>
              <a:rPr lang="en-GB" sz="1050" dirty="0" smtClean="0"/>
              <a:t> </a:t>
            </a:r>
            <a:r>
              <a:rPr lang="en-GB" sz="1050" dirty="0" err="1" smtClean="0"/>
              <a:t>mon</a:t>
            </a:r>
            <a:r>
              <a:rPr lang="en-GB" sz="1050" dirty="0" smtClean="0"/>
              <a:t> sac.</a:t>
            </a:r>
          </a:p>
          <a:p>
            <a:r>
              <a:rPr lang="en-GB" sz="1050" dirty="0" smtClean="0"/>
              <a:t>Le </a:t>
            </a:r>
            <a:r>
              <a:rPr lang="en-GB" sz="1050" dirty="0" err="1" smtClean="0"/>
              <a:t>vol</a:t>
            </a:r>
            <a:r>
              <a:rPr lang="en-GB" sz="1050" dirty="0" smtClean="0"/>
              <a:t> </a:t>
            </a:r>
            <a:r>
              <a:rPr lang="en-GB" sz="1050" dirty="0" err="1" smtClean="0"/>
              <a:t>était</a:t>
            </a:r>
            <a:r>
              <a:rPr lang="en-GB" sz="1050" dirty="0" smtClean="0"/>
              <a:t> en retard.</a:t>
            </a:r>
          </a:p>
          <a:p>
            <a:r>
              <a:rPr lang="en-GB" sz="1050" dirty="0" smtClean="0"/>
              <a:t>Le </a:t>
            </a:r>
            <a:r>
              <a:rPr lang="en-GB" sz="1050" dirty="0" err="1" smtClean="0"/>
              <a:t>vol</a:t>
            </a:r>
            <a:r>
              <a:rPr lang="en-GB" sz="1050" dirty="0" smtClean="0"/>
              <a:t> </a:t>
            </a:r>
            <a:r>
              <a:rPr lang="en-GB" sz="1050" dirty="0" err="1" smtClean="0"/>
              <a:t>était</a:t>
            </a:r>
            <a:r>
              <a:rPr lang="en-GB" sz="1050" dirty="0" smtClean="0"/>
              <a:t> </a:t>
            </a:r>
            <a:r>
              <a:rPr lang="en-GB" sz="1050" dirty="0" err="1" smtClean="0"/>
              <a:t>annulé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4665610" y="4624467"/>
            <a:ext cx="2011796" cy="21929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9.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aimes</a:t>
            </a:r>
            <a:r>
              <a:rPr lang="en-GB" sz="1050" b="1" dirty="0" smtClean="0"/>
              <a:t> faire du shopping </a:t>
            </a:r>
            <a:r>
              <a:rPr lang="en-GB" sz="1050" b="1" dirty="0" err="1" smtClean="0"/>
              <a:t>quand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es</a:t>
            </a:r>
            <a:r>
              <a:rPr lang="en-GB" sz="1050" b="1" dirty="0" smtClean="0"/>
              <a:t> en </a:t>
            </a:r>
            <a:r>
              <a:rPr lang="en-GB" sz="1050" b="1" dirty="0" err="1" smtClean="0"/>
              <a:t>vacances</a:t>
            </a:r>
            <a:r>
              <a:rPr lang="en-GB" sz="1050" b="1" dirty="0" smtClean="0"/>
              <a:t>?</a:t>
            </a:r>
          </a:p>
          <a:p>
            <a:endParaRPr lang="en-GB" sz="1050" b="1" dirty="0" smtClean="0"/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faire du shopping </a:t>
            </a:r>
            <a:r>
              <a:rPr lang="en-GB" sz="1050" dirty="0" err="1" smtClean="0"/>
              <a:t>quand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en </a:t>
            </a:r>
            <a:r>
              <a:rPr lang="en-GB" sz="1050" dirty="0" err="1" smtClean="0"/>
              <a:t>vacances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J’adore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aux </a:t>
            </a:r>
            <a:r>
              <a:rPr lang="en-GB" sz="1050" dirty="0" err="1" smtClean="0"/>
              <a:t>marchés</a:t>
            </a:r>
            <a:r>
              <a:rPr lang="en-GB" sz="1050" dirty="0" smtClean="0"/>
              <a:t> </a:t>
            </a:r>
            <a:r>
              <a:rPr lang="en-GB" sz="1050" dirty="0" err="1" smtClean="0"/>
              <a:t>où</a:t>
            </a:r>
            <a:r>
              <a:rPr lang="en-GB" sz="1050" dirty="0" smtClean="0"/>
              <a:t> je </a:t>
            </a:r>
            <a:r>
              <a:rPr lang="en-GB" sz="1050" dirty="0" err="1" smtClean="0"/>
              <a:t>peux</a:t>
            </a:r>
            <a:r>
              <a:rPr lang="en-GB" sz="1050" dirty="0" smtClean="0"/>
              <a:t> </a:t>
            </a:r>
            <a:r>
              <a:rPr lang="en-GB" sz="1050" dirty="0" err="1" smtClean="0"/>
              <a:t>acheter</a:t>
            </a:r>
            <a:r>
              <a:rPr lang="en-GB" sz="1050" dirty="0" smtClean="0"/>
              <a:t> des </a:t>
            </a:r>
            <a:r>
              <a:rPr lang="en-GB" sz="1050" dirty="0" err="1" smtClean="0"/>
              <a:t>vêtements</a:t>
            </a:r>
            <a:r>
              <a:rPr lang="en-GB" sz="1050" dirty="0" smtClean="0"/>
              <a:t> et des bijoux.</a:t>
            </a:r>
          </a:p>
          <a:p>
            <a:endParaRPr lang="en-GB" sz="1050" dirty="0" smtClean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n’aime</a:t>
            </a:r>
            <a:r>
              <a:rPr lang="en-GB" sz="1050" dirty="0" smtClean="0"/>
              <a:t> pas faire  du shopping en </a:t>
            </a:r>
            <a:r>
              <a:rPr lang="en-GB" sz="1050" dirty="0" err="1" smtClean="0"/>
              <a:t>vacances</a:t>
            </a:r>
            <a:r>
              <a:rPr lang="en-GB" sz="1050" dirty="0" smtClean="0"/>
              <a:t>. Je </a:t>
            </a:r>
            <a:r>
              <a:rPr lang="en-GB" sz="1050" dirty="0" err="1" smtClean="0"/>
              <a:t>préfère</a:t>
            </a:r>
            <a:r>
              <a:rPr lang="en-GB" sz="1050" dirty="0" smtClean="0"/>
              <a:t> </a:t>
            </a:r>
            <a:r>
              <a:rPr lang="en-GB" sz="1050" dirty="0" err="1" smtClean="0"/>
              <a:t>visiter</a:t>
            </a:r>
            <a:r>
              <a:rPr lang="en-GB" sz="1050" dirty="0" smtClean="0"/>
              <a:t> les monuments. </a:t>
            </a:r>
            <a:endParaRPr lang="en-GB" sz="1050" dirty="0"/>
          </a:p>
          <a:p>
            <a:endParaRPr lang="en-GB" sz="1050" b="1" dirty="0" smtClean="0"/>
          </a:p>
        </p:txBody>
      </p:sp>
      <p:sp>
        <p:nvSpPr>
          <p:cNvPr id="13" name="TextBox 12"/>
          <p:cNvSpPr txBox="1"/>
          <p:nvPr/>
        </p:nvSpPr>
        <p:spPr>
          <a:xfrm>
            <a:off x="2378313" y="4741447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8.C’est quoi ton </a:t>
            </a:r>
            <a:r>
              <a:rPr lang="en-GB" sz="1050" b="1" dirty="0" err="1" smtClean="0"/>
              <a:t>moyen</a:t>
            </a:r>
            <a:r>
              <a:rPr lang="en-GB" sz="1050" b="1" dirty="0" smtClean="0"/>
              <a:t> de transport </a:t>
            </a:r>
            <a:r>
              <a:rPr lang="en-GB" sz="1050" b="1" dirty="0" err="1" smtClean="0"/>
              <a:t>préféré</a:t>
            </a:r>
            <a:r>
              <a:rPr lang="en-GB" sz="1050" b="1" dirty="0" smtClean="0"/>
              <a:t>?</a:t>
            </a:r>
          </a:p>
          <a:p>
            <a:endParaRPr lang="en-GB" sz="1050" dirty="0" smtClean="0"/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moyen</a:t>
            </a:r>
            <a:r>
              <a:rPr lang="en-GB" sz="1050" dirty="0" smtClean="0"/>
              <a:t> de transport  </a:t>
            </a:r>
            <a:r>
              <a:rPr lang="en-GB" sz="1050" dirty="0" err="1" smtClean="0"/>
              <a:t>préféré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dirty="0" err="1" smtClean="0"/>
              <a:t>l’avion</a:t>
            </a:r>
            <a:r>
              <a:rPr lang="en-GB" sz="1050" dirty="0"/>
              <a:t> </a:t>
            </a:r>
            <a:r>
              <a:rPr lang="en-GB" sz="1050" dirty="0" smtClean="0"/>
              <a:t>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confortable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 </a:t>
            </a:r>
            <a:r>
              <a:rPr lang="en-GB" sz="1050" dirty="0" err="1" smtClean="0"/>
              <a:t>préfère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 en </a:t>
            </a:r>
            <a:r>
              <a:rPr lang="en-GB" sz="1050" dirty="0" err="1" smtClean="0"/>
              <a:t>avion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plus </a:t>
            </a:r>
            <a:r>
              <a:rPr lang="en-GB" sz="1050" dirty="0" err="1" smtClean="0"/>
              <a:t>rapide</a:t>
            </a:r>
            <a:r>
              <a:rPr lang="en-GB" sz="1050" dirty="0" smtClean="0"/>
              <a:t> </a:t>
            </a:r>
            <a:r>
              <a:rPr lang="en-GB" sz="1050" dirty="0" err="1" smtClean="0"/>
              <a:t>que</a:t>
            </a:r>
            <a:r>
              <a:rPr lang="en-GB" sz="1050" dirty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en </a:t>
            </a:r>
            <a:r>
              <a:rPr lang="en-GB" sz="1050" dirty="0" err="1" smtClean="0"/>
              <a:t>voiture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n’aime</a:t>
            </a:r>
            <a:r>
              <a:rPr lang="en-GB" sz="1050" dirty="0" smtClean="0"/>
              <a:t> pas voyager en train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lent.</a:t>
            </a:r>
          </a:p>
          <a:p>
            <a:endParaRPr lang="en-GB" sz="1050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378402" y="2058434"/>
            <a:ext cx="4176464" cy="246221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      </a:t>
            </a:r>
            <a:r>
              <a:rPr lang="en-GB" sz="1600" b="1" dirty="0" smtClean="0"/>
              <a:t>Theme 2: Local area, holidays, travel.</a:t>
            </a:r>
          </a:p>
          <a:p>
            <a:pPr algn="ctr"/>
            <a:r>
              <a:rPr lang="en-GB" sz="1600" b="1" dirty="0" smtClean="0"/>
              <a:t>5. Holidays</a:t>
            </a:r>
          </a:p>
          <a:p>
            <a:r>
              <a:rPr lang="en-GB" sz="1200" b="1" dirty="0" smtClean="0"/>
              <a:t>1.W.here do  you usually go on holiday?</a:t>
            </a:r>
          </a:p>
          <a:p>
            <a:r>
              <a:rPr lang="en-GB" sz="1200" b="1" dirty="0" smtClean="0"/>
              <a:t>2.Where do you stay?</a:t>
            </a:r>
          </a:p>
          <a:p>
            <a:r>
              <a:rPr lang="en-GB" sz="1200" b="1" dirty="0" smtClean="0"/>
              <a:t>3. What do you like to do on holiday?</a:t>
            </a:r>
          </a:p>
          <a:p>
            <a:r>
              <a:rPr lang="en-GB" sz="1200" b="1" dirty="0" smtClean="0"/>
              <a:t>4.Where did you go last year?</a:t>
            </a:r>
          </a:p>
          <a:p>
            <a:r>
              <a:rPr lang="en-GB" sz="1200" b="1" dirty="0" smtClean="0"/>
              <a:t>5. How are you going to spend the summer holidays next year?</a:t>
            </a:r>
          </a:p>
          <a:p>
            <a:r>
              <a:rPr lang="en-GB" sz="1200" b="1" dirty="0" smtClean="0"/>
              <a:t>6. What would your ideal holiday be?</a:t>
            </a:r>
          </a:p>
          <a:p>
            <a:r>
              <a:rPr lang="en-GB" sz="1200" b="1" dirty="0" smtClean="0"/>
              <a:t>7. Tell me about the last time you ate in a restaurant.</a:t>
            </a:r>
          </a:p>
          <a:p>
            <a:r>
              <a:rPr lang="en-GB" sz="1200" b="1" dirty="0" smtClean="0"/>
              <a:t>8. What is your preferred method of transport?</a:t>
            </a:r>
          </a:p>
          <a:p>
            <a:r>
              <a:rPr lang="en-GB" sz="1200" b="1" dirty="0" smtClean="0"/>
              <a:t>9. Do you like shopping on holiday?</a:t>
            </a:r>
          </a:p>
          <a:p>
            <a:r>
              <a:rPr lang="en-GB" sz="1200" b="1" dirty="0" smtClean="0"/>
              <a:t>10. Tell me about a problem you’ve had on holiday.</a:t>
            </a:r>
            <a:endParaRPr lang="en-GB" sz="1200" b="1" dirty="0"/>
          </a:p>
        </p:txBody>
      </p:sp>
      <p:pic>
        <p:nvPicPr>
          <p:cNvPr id="1026" name="Picture 2" descr="C:\Users\TEMP.HBCBSF.277\AppData\Local\Microsoft\Windows\Temporary Internet Files\Content.IE5\ZIVBGKTU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52" y="2221271"/>
            <a:ext cx="329233" cy="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TEMP.HBCBSF.280\AppData\Local\Microsoft\Windows\Temporary Internet Files\Content.IE5\QYAXFSJE\airplane-clip-art-free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2707378"/>
            <a:ext cx="1273679" cy="50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546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35146"/>
            <a:ext cx="6084168" cy="247360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8520" y="2430239"/>
            <a:ext cx="5995646" cy="78273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068960"/>
            <a:ext cx="6084168" cy="201622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5085184"/>
            <a:ext cx="5419582" cy="191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4947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68" y="20379"/>
            <a:ext cx="6142002" cy="177557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51" y="1757757"/>
            <a:ext cx="6081436" cy="13155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90" y="3073271"/>
            <a:ext cx="6043180" cy="14405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4538945"/>
            <a:ext cx="6300192" cy="1070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8" y="5609419"/>
            <a:ext cx="6142002" cy="120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99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888" y="149457"/>
            <a:ext cx="1751500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1.Fais-moi </a:t>
            </a:r>
            <a:r>
              <a:rPr lang="en-GB" sz="1050" b="1" dirty="0" err="1" smtClean="0"/>
              <a:t>une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déscription</a:t>
            </a:r>
            <a:r>
              <a:rPr lang="en-GB" sz="1050" b="1" dirty="0" smtClean="0"/>
              <a:t> de ton </a:t>
            </a:r>
            <a:r>
              <a:rPr lang="en-GB" sz="1050" b="1" dirty="0" err="1" smtClean="0"/>
              <a:t>collège</a:t>
            </a:r>
            <a:r>
              <a:rPr lang="en-GB" sz="1050" b="1" dirty="0" smtClean="0"/>
              <a:t>.</a:t>
            </a:r>
          </a:p>
          <a:p>
            <a:endParaRPr lang="en-GB" sz="1050" b="1" dirty="0" smtClean="0"/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grand/</a:t>
            </a:r>
            <a:r>
              <a:rPr lang="en-GB" sz="1050" dirty="0" err="1" smtClean="0"/>
              <a:t>mixte</a:t>
            </a:r>
            <a:r>
              <a:rPr lang="en-GB" sz="1050" dirty="0" smtClean="0"/>
              <a:t>  pour les </a:t>
            </a:r>
            <a:r>
              <a:rPr lang="en-GB" sz="1050" dirty="0" err="1" smtClean="0"/>
              <a:t>élèves</a:t>
            </a:r>
            <a:r>
              <a:rPr lang="en-GB" sz="1050" dirty="0" smtClean="0"/>
              <a:t> </a:t>
            </a:r>
            <a:r>
              <a:rPr lang="en-GB" sz="1050" dirty="0" err="1" smtClean="0"/>
              <a:t>âgées</a:t>
            </a:r>
            <a:r>
              <a:rPr lang="en-GB" sz="1050" dirty="0" smtClean="0"/>
              <a:t> de 11 à 16 ans.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mon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 car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beaucoup de clubs.</a:t>
            </a:r>
            <a:endParaRPr lang="en-GB" sz="1050" dirty="0"/>
          </a:p>
          <a:p>
            <a:endParaRPr lang="en-GB" sz="105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103352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2. </a:t>
            </a:r>
            <a:r>
              <a:rPr lang="en-GB" sz="1050" b="1" dirty="0" err="1" smtClean="0"/>
              <a:t>Q</a:t>
            </a:r>
            <a:r>
              <a:rPr lang="en-GB" sz="1050" b="1" dirty="0" err="1"/>
              <a:t>u</a:t>
            </a:r>
            <a:r>
              <a:rPr lang="en-GB" sz="1050" dirty="0" err="1" smtClean="0"/>
              <a:t>elle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ta </a:t>
            </a:r>
            <a:r>
              <a:rPr lang="en-GB" sz="1050" dirty="0" err="1" smtClean="0"/>
              <a:t>matière</a:t>
            </a:r>
            <a:r>
              <a:rPr lang="en-GB" sz="1050" dirty="0" smtClean="0"/>
              <a:t> </a:t>
            </a:r>
            <a:r>
              <a:rPr lang="en-GB" sz="1050" dirty="0" err="1" smtClean="0"/>
              <a:t>préférée</a:t>
            </a:r>
            <a:r>
              <a:rPr lang="en-GB" sz="1050" dirty="0" smtClean="0"/>
              <a:t>? </a:t>
            </a:r>
            <a:r>
              <a:rPr lang="en-GB" sz="1050" dirty="0" err="1" smtClean="0"/>
              <a:t>Pourquoi</a:t>
            </a:r>
            <a:r>
              <a:rPr lang="en-GB" sz="1050" dirty="0" smtClean="0"/>
              <a:t>?</a:t>
            </a:r>
          </a:p>
          <a:p>
            <a:endParaRPr lang="en-GB" sz="1050" dirty="0"/>
          </a:p>
          <a:p>
            <a:r>
              <a:rPr lang="en-GB" sz="1050" dirty="0" smtClean="0"/>
              <a:t>Ma </a:t>
            </a:r>
            <a:r>
              <a:rPr lang="en-GB" sz="1050" dirty="0" err="1" smtClean="0"/>
              <a:t>matière</a:t>
            </a:r>
            <a:r>
              <a:rPr lang="en-GB" sz="1050" dirty="0" smtClean="0"/>
              <a:t> </a:t>
            </a:r>
            <a:r>
              <a:rPr lang="en-GB" sz="1050" dirty="0" err="1" smtClean="0"/>
              <a:t>préférée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le </a:t>
            </a:r>
            <a:r>
              <a:rPr lang="en-GB" sz="1050" dirty="0" err="1" smtClean="0"/>
              <a:t>français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utile.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l’histoire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facile.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déteste</a:t>
            </a:r>
            <a:r>
              <a:rPr lang="en-GB" sz="1050" dirty="0" smtClean="0"/>
              <a:t> les maths car le prof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dirty="0" err="1" smtClean="0"/>
              <a:t>sévère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n’aime</a:t>
            </a:r>
            <a:r>
              <a:rPr lang="en-GB" sz="1050" dirty="0" smtClean="0"/>
              <a:t> L’E.P.S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difficile.</a:t>
            </a:r>
            <a:endParaRPr lang="en-GB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466545" y="90892"/>
            <a:ext cx="2376264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3.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voudrais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étudier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quelles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matières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l’année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prochaine</a:t>
            </a:r>
            <a:r>
              <a:rPr lang="en-GB" sz="1050" b="1" dirty="0" smtClean="0"/>
              <a:t>?</a:t>
            </a:r>
          </a:p>
          <a:p>
            <a:endParaRPr lang="en-GB" sz="1050" dirty="0" smtClean="0"/>
          </a:p>
          <a:p>
            <a:r>
              <a:rPr lang="en-GB" sz="1050" dirty="0" err="1" smtClean="0"/>
              <a:t>L’année</a:t>
            </a:r>
            <a:r>
              <a:rPr lang="en-GB" sz="1050" dirty="0" smtClean="0"/>
              <a:t> </a:t>
            </a:r>
            <a:r>
              <a:rPr lang="en-GB" sz="1050" dirty="0" err="1" smtClean="0"/>
              <a:t>procahine</a:t>
            </a:r>
            <a:r>
              <a:rPr lang="en-GB" sz="1050" dirty="0" smtClean="0"/>
              <a:t> 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étudier</a:t>
            </a:r>
            <a:r>
              <a:rPr lang="en-GB" sz="1050" dirty="0" smtClean="0"/>
              <a:t> le </a:t>
            </a:r>
            <a:r>
              <a:rPr lang="en-GB" sz="1050" dirty="0" err="1" smtClean="0"/>
              <a:t>français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ma </a:t>
            </a:r>
            <a:r>
              <a:rPr lang="en-GB" sz="1050" dirty="0" err="1" smtClean="0"/>
              <a:t>matière</a:t>
            </a:r>
            <a:r>
              <a:rPr lang="en-GB" sz="1050" dirty="0" smtClean="0"/>
              <a:t> </a:t>
            </a:r>
            <a:r>
              <a:rPr lang="en-GB" sz="1050" dirty="0" err="1" smtClean="0"/>
              <a:t>préférée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</a:t>
            </a:r>
            <a:r>
              <a:rPr lang="en-GB" sz="1050" dirty="0" err="1" smtClean="0"/>
              <a:t>lycée</a:t>
            </a:r>
            <a:r>
              <a:rPr lang="en-GB" sz="1050" dirty="0" smtClean="0"/>
              <a:t> pour </a:t>
            </a:r>
            <a:r>
              <a:rPr lang="en-GB" sz="1050" dirty="0" err="1" smtClean="0"/>
              <a:t>étudier</a:t>
            </a:r>
            <a:r>
              <a:rPr lang="en-GB" sz="1050" dirty="0" smtClean="0"/>
              <a:t> les maths et les sciences.</a:t>
            </a:r>
          </a:p>
          <a:p>
            <a:r>
              <a:rPr lang="en-GB" sz="1050" dirty="0" err="1" smtClean="0"/>
              <a:t>Dans</a:t>
            </a:r>
            <a:r>
              <a:rPr lang="en-GB" sz="1050" dirty="0" smtClean="0"/>
              <a:t> le </a:t>
            </a:r>
            <a:r>
              <a:rPr lang="en-GB" sz="1050" dirty="0" err="1" smtClean="0"/>
              <a:t>futur</a:t>
            </a:r>
            <a:r>
              <a:rPr lang="en-GB" sz="1050" dirty="0" smtClean="0"/>
              <a:t> 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à </a:t>
            </a:r>
            <a:r>
              <a:rPr lang="en-GB" sz="1050" dirty="0" err="1" smtClean="0"/>
              <a:t>l’université</a:t>
            </a:r>
            <a:r>
              <a:rPr lang="en-GB" sz="1050" dirty="0" smtClean="0"/>
              <a:t> / </a:t>
            </a:r>
            <a:r>
              <a:rPr lang="en-GB" sz="1050" dirty="0" err="1" smtClean="0"/>
              <a:t>chercher</a:t>
            </a:r>
            <a:r>
              <a:rPr lang="en-GB" sz="1050" dirty="0" smtClean="0"/>
              <a:t> un </a:t>
            </a:r>
            <a:r>
              <a:rPr lang="en-GB" sz="1050" dirty="0" err="1" smtClean="0"/>
              <a:t>emploi</a:t>
            </a:r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6961165" y="116632"/>
            <a:ext cx="2088232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4.Parle-moi </a:t>
            </a:r>
            <a:r>
              <a:rPr lang="en-GB" sz="1050" b="1" dirty="0" err="1" smtClean="0"/>
              <a:t>d’une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journée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typique</a:t>
            </a:r>
            <a:r>
              <a:rPr lang="en-GB" sz="1050" b="1" dirty="0" smtClean="0"/>
              <a:t> au </a:t>
            </a:r>
            <a:r>
              <a:rPr lang="en-GB" sz="1050" b="1" dirty="0" err="1" smtClean="0"/>
              <a:t>collège</a:t>
            </a:r>
            <a:r>
              <a:rPr lang="en-GB" sz="1050" b="1" dirty="0" smtClean="0"/>
              <a:t>.</a:t>
            </a:r>
          </a:p>
          <a:p>
            <a:endParaRPr lang="en-GB" sz="1050" b="1" dirty="0"/>
          </a:p>
          <a:p>
            <a:r>
              <a:rPr lang="en-GB" sz="1050" dirty="0" err="1" smtClean="0"/>
              <a:t>D’habitude</a:t>
            </a:r>
            <a:r>
              <a:rPr lang="en-GB" sz="1050" dirty="0" smtClean="0"/>
              <a:t> je me </a:t>
            </a:r>
            <a:r>
              <a:rPr lang="en-GB" sz="1050" dirty="0" err="1" smtClean="0"/>
              <a:t>lève</a:t>
            </a:r>
            <a:r>
              <a:rPr lang="en-GB" sz="1050" dirty="0" smtClean="0"/>
              <a:t> à </a:t>
            </a:r>
            <a:r>
              <a:rPr lang="en-GB" sz="1050" dirty="0" err="1" smtClean="0"/>
              <a:t>huit</a:t>
            </a:r>
            <a:r>
              <a:rPr lang="en-GB" sz="1050" dirty="0" smtClean="0"/>
              <a:t> </a:t>
            </a:r>
            <a:r>
              <a:rPr lang="en-GB" sz="1050" dirty="0" err="1" smtClean="0"/>
              <a:t>heures</a:t>
            </a:r>
            <a:r>
              <a:rPr lang="en-GB" sz="1050" dirty="0" smtClean="0"/>
              <a:t> et je </a:t>
            </a:r>
            <a:r>
              <a:rPr lang="en-GB" sz="1050" dirty="0" err="1" smtClean="0"/>
              <a:t>prends</a:t>
            </a:r>
            <a:r>
              <a:rPr lang="en-GB" sz="1050" dirty="0" smtClean="0"/>
              <a:t> le petit </a:t>
            </a:r>
            <a:r>
              <a:rPr lang="en-GB" sz="1050" dirty="0" err="1" smtClean="0"/>
              <a:t>déjeuener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quitte</a:t>
            </a:r>
            <a:r>
              <a:rPr lang="en-GB" sz="1050" dirty="0" smtClean="0"/>
              <a:t> la </a:t>
            </a:r>
            <a:r>
              <a:rPr lang="en-GB" sz="1050" dirty="0" err="1" smtClean="0"/>
              <a:t>maison</a:t>
            </a:r>
            <a:r>
              <a:rPr lang="en-GB" sz="1050" dirty="0" smtClean="0"/>
              <a:t> à 8h30 et </a:t>
            </a:r>
            <a:r>
              <a:rPr lang="en-GB" sz="1050" dirty="0" err="1" smtClean="0"/>
              <a:t>j’arrive</a:t>
            </a:r>
            <a:r>
              <a:rPr lang="en-GB" sz="1050" dirty="0" smtClean="0"/>
              <a:t> au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cinq </a:t>
            </a:r>
            <a:r>
              <a:rPr lang="en-GB" sz="1050" dirty="0" err="1" smtClean="0"/>
              <a:t>cours</a:t>
            </a:r>
            <a:r>
              <a:rPr lang="en-GB" sz="1050" dirty="0" smtClean="0"/>
              <a:t> par jour.</a:t>
            </a:r>
          </a:p>
          <a:p>
            <a:r>
              <a:rPr lang="en-GB" sz="1050" dirty="0" smtClean="0"/>
              <a:t>A midi je mange à la </a:t>
            </a:r>
            <a:r>
              <a:rPr lang="en-GB" sz="1050" dirty="0" err="1" smtClean="0"/>
              <a:t>cantine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rentre</a:t>
            </a:r>
            <a:r>
              <a:rPr lang="en-GB" sz="1050" dirty="0" smtClean="0"/>
              <a:t> chez-</a:t>
            </a:r>
            <a:r>
              <a:rPr lang="en-GB" sz="1050" dirty="0" err="1" smtClean="0"/>
              <a:t>moi</a:t>
            </a:r>
            <a:r>
              <a:rPr lang="en-GB" sz="1050" dirty="0" smtClean="0"/>
              <a:t> à 16 h.</a:t>
            </a:r>
          </a:p>
          <a:p>
            <a:endParaRPr lang="en-GB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514985"/>
            <a:ext cx="2088232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7.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fais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partie</a:t>
            </a:r>
            <a:r>
              <a:rPr lang="en-GB" sz="1050" b="1" dirty="0" smtClean="0"/>
              <a:t> d’un club à </a:t>
            </a:r>
            <a:r>
              <a:rPr lang="en-GB" sz="1050" b="1" dirty="0" err="1" smtClean="0"/>
              <a:t>l’école</a:t>
            </a:r>
            <a:r>
              <a:rPr lang="en-GB" sz="1050" b="1" dirty="0" smtClean="0"/>
              <a:t>? </a:t>
            </a:r>
            <a:r>
              <a:rPr lang="en-GB" sz="1050" b="1" dirty="0" err="1" smtClean="0"/>
              <a:t>Pourquoi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Il y a beaucoup de clubs au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club de tennis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/>
              <a:t>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reposant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La </a:t>
            </a:r>
            <a:r>
              <a:rPr lang="en-GB" sz="1050" dirty="0" err="1" smtClean="0"/>
              <a:t>semaine</a:t>
            </a:r>
            <a:r>
              <a:rPr lang="en-GB" sz="1050" dirty="0" smtClean="0"/>
              <a:t> </a:t>
            </a:r>
            <a:r>
              <a:rPr lang="en-GB" sz="1050" dirty="0" err="1" smtClean="0"/>
              <a:t>dernière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au club de sciences et </a:t>
            </a:r>
            <a:r>
              <a:rPr lang="en-GB" sz="1050" dirty="0" err="1" smtClean="0"/>
              <a:t>c’était</a:t>
            </a:r>
            <a:r>
              <a:rPr lang="en-GB" sz="1050" dirty="0" smtClean="0"/>
              <a:t> </a:t>
            </a:r>
            <a:r>
              <a:rPr lang="en-GB" sz="1050" dirty="0" err="1" smtClean="0"/>
              <a:t>passionnant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Dan le </a:t>
            </a:r>
            <a:r>
              <a:rPr lang="en-GB" sz="1050" dirty="0" err="1" smtClean="0"/>
              <a:t>futur</a:t>
            </a:r>
            <a:r>
              <a:rPr lang="en-GB" sz="1050" dirty="0" smtClean="0"/>
              <a:t> 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club de </a:t>
            </a:r>
            <a:r>
              <a:rPr lang="en-GB" sz="1050" dirty="0" err="1" smtClean="0"/>
              <a:t>musique</a:t>
            </a:r>
            <a:r>
              <a:rPr lang="en-GB" sz="1050" dirty="0" smtClean="0"/>
              <a:t> car </a:t>
            </a:r>
            <a:r>
              <a:rPr lang="en-GB" sz="1050" dirty="0" err="1" smtClean="0"/>
              <a:t>j’aime</a:t>
            </a:r>
            <a:r>
              <a:rPr lang="en-GB" sz="1050" dirty="0" smtClean="0"/>
              <a:t> </a:t>
            </a:r>
            <a:r>
              <a:rPr lang="en-GB" sz="1050" dirty="0" err="1" smtClean="0"/>
              <a:t>jouer</a:t>
            </a:r>
            <a:r>
              <a:rPr lang="en-GB" sz="1050" dirty="0" smtClean="0"/>
              <a:t> de la </a:t>
            </a:r>
            <a:r>
              <a:rPr lang="en-GB" sz="1050" dirty="0" err="1" smtClean="0"/>
              <a:t>guitarre</a:t>
            </a:r>
            <a:r>
              <a:rPr lang="en-GB" sz="1050" dirty="0" smtClean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0888" y="2147957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5. </a:t>
            </a:r>
            <a:r>
              <a:rPr lang="en-GB" sz="1050" b="1" dirty="0" err="1" smtClean="0"/>
              <a:t>Parle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moi</a:t>
            </a:r>
            <a:r>
              <a:rPr lang="en-GB" sz="1050" b="1" dirty="0" smtClean="0"/>
              <a:t> du </a:t>
            </a:r>
            <a:r>
              <a:rPr lang="en-GB" sz="1050" b="1" dirty="0" err="1" smtClean="0"/>
              <a:t>règlement</a:t>
            </a:r>
            <a:r>
              <a:rPr lang="en-GB" sz="1050" b="1" dirty="0" smtClean="0"/>
              <a:t> de ton </a:t>
            </a:r>
            <a:r>
              <a:rPr lang="en-GB" sz="1050" b="1" dirty="0" err="1" smtClean="0"/>
              <a:t>collège</a:t>
            </a:r>
            <a:r>
              <a:rPr lang="en-GB" sz="1050" b="1" dirty="0" smtClean="0"/>
              <a:t>.</a:t>
            </a:r>
          </a:p>
          <a:p>
            <a:endParaRPr lang="en-GB" sz="1050" dirty="0"/>
          </a:p>
          <a:p>
            <a:r>
              <a:rPr lang="en-GB" sz="1050" dirty="0" smtClean="0"/>
              <a:t>Au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 </a:t>
            </a:r>
            <a:r>
              <a:rPr lang="en-GB" sz="1050" dirty="0" err="1" smtClean="0"/>
              <a:t>il</a:t>
            </a:r>
            <a:r>
              <a:rPr lang="en-GB" sz="1050" dirty="0" smtClean="0"/>
              <a:t> y a beaucoup de </a:t>
            </a:r>
            <a:r>
              <a:rPr lang="en-GB" sz="1050" dirty="0" err="1" smtClean="0"/>
              <a:t>règlement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Il </a:t>
            </a:r>
            <a:r>
              <a:rPr lang="en-GB" sz="1050" dirty="0" err="1" smtClean="0"/>
              <a:t>faut</a:t>
            </a:r>
            <a:r>
              <a:rPr lang="en-GB" sz="1050" dirty="0" smtClean="0"/>
              <a:t> porter </a:t>
            </a:r>
            <a:r>
              <a:rPr lang="en-GB" sz="1050" dirty="0" err="1" smtClean="0"/>
              <a:t>l’uniforme</a:t>
            </a:r>
            <a:r>
              <a:rPr lang="en-GB" sz="1050" dirty="0" smtClean="0"/>
              <a:t> </a:t>
            </a:r>
            <a:r>
              <a:rPr lang="en-GB" sz="1050" dirty="0" err="1" smtClean="0"/>
              <a:t>scolaire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Il </a:t>
            </a:r>
            <a:r>
              <a:rPr lang="en-GB" sz="1050" dirty="0" err="1" smtClean="0"/>
              <a:t>faut</a:t>
            </a:r>
            <a:r>
              <a:rPr lang="en-GB" sz="1050" dirty="0" smtClean="0"/>
              <a:t> </a:t>
            </a:r>
            <a:r>
              <a:rPr lang="en-GB" sz="1050" dirty="0" err="1" smtClean="0"/>
              <a:t>arriver</a:t>
            </a:r>
            <a:r>
              <a:rPr lang="en-GB" sz="1050" dirty="0" smtClean="0"/>
              <a:t> à </a:t>
            </a:r>
            <a:r>
              <a:rPr lang="en-GB" sz="1050" dirty="0" err="1" smtClean="0"/>
              <a:t>l’heure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Il ne </a:t>
            </a:r>
            <a:r>
              <a:rPr lang="en-GB" sz="1050" dirty="0" err="1" smtClean="0"/>
              <a:t>faut</a:t>
            </a:r>
            <a:r>
              <a:rPr lang="en-GB" sz="1050" dirty="0" smtClean="0"/>
              <a:t> pas </a:t>
            </a:r>
            <a:r>
              <a:rPr lang="en-GB" sz="1050" dirty="0" err="1" smtClean="0"/>
              <a:t>mcher</a:t>
            </a:r>
            <a:r>
              <a:rPr lang="en-GB" sz="1050" dirty="0" smtClean="0"/>
              <a:t> du chewing gum.</a:t>
            </a:r>
          </a:p>
          <a:p>
            <a:r>
              <a:rPr lang="en-GB" sz="1050" dirty="0" smtClean="0"/>
              <a:t>Il ne </a:t>
            </a:r>
            <a:r>
              <a:rPr lang="en-GB" sz="1050" dirty="0" err="1" smtClean="0"/>
              <a:t>faut</a:t>
            </a:r>
            <a:r>
              <a:rPr lang="en-GB" sz="1050" dirty="0" smtClean="0"/>
              <a:t> pas faire </a:t>
            </a:r>
            <a:r>
              <a:rPr lang="en-GB" sz="1050" dirty="0" err="1" smtClean="0"/>
              <a:t>l’imbécile</a:t>
            </a:r>
            <a:r>
              <a:rPr lang="en-GB" sz="1050" dirty="0" smtClean="0"/>
              <a:t> </a:t>
            </a:r>
            <a:r>
              <a:rPr lang="en-GB" sz="1050" dirty="0" err="1" smtClean="0"/>
              <a:t>en</a:t>
            </a:r>
            <a:r>
              <a:rPr lang="en-GB" sz="1050" dirty="0" smtClean="0"/>
              <a:t> </a:t>
            </a:r>
            <a:r>
              <a:rPr lang="en-GB" sz="1050" dirty="0" err="1" smtClean="0"/>
              <a:t>classe</a:t>
            </a:r>
            <a:r>
              <a:rPr lang="en-GB" sz="1050" dirty="0" smtClean="0"/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2240" y="2420887"/>
            <a:ext cx="222782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6. Est-</a:t>
            </a:r>
            <a:r>
              <a:rPr lang="en-GB" sz="1050" b="1" dirty="0" err="1" smtClean="0"/>
              <a:t>ce</a:t>
            </a:r>
            <a:r>
              <a:rPr lang="en-GB" sz="1050" b="1" dirty="0" smtClean="0"/>
              <a:t> que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es</a:t>
            </a:r>
            <a:r>
              <a:rPr lang="en-GB" sz="1050" b="1" dirty="0" smtClean="0"/>
              <a:t> pour </a:t>
            </a:r>
            <a:r>
              <a:rPr lang="en-GB" sz="1050" b="1" dirty="0" err="1" smtClean="0"/>
              <a:t>ou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contre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l’uniforme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scolaire</a:t>
            </a:r>
            <a:r>
              <a:rPr lang="en-GB" sz="1050" b="1" dirty="0" smtClean="0"/>
              <a:t>? </a:t>
            </a:r>
            <a:r>
              <a:rPr lang="en-GB" sz="1050" b="1" dirty="0" err="1" smtClean="0"/>
              <a:t>Pourquoi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uniforme</a:t>
            </a:r>
            <a:r>
              <a:rPr lang="en-GB" sz="1050" dirty="0" smtClean="0"/>
              <a:t> </a:t>
            </a:r>
            <a:r>
              <a:rPr lang="en-GB" sz="1050" dirty="0" err="1" smtClean="0"/>
              <a:t>consiste</a:t>
            </a:r>
            <a:r>
              <a:rPr lang="en-GB" sz="1050" dirty="0" smtClean="0"/>
              <a:t> d’un blazer noir, </a:t>
            </a:r>
            <a:r>
              <a:rPr lang="en-GB" sz="1050" dirty="0" err="1" smtClean="0"/>
              <a:t>une</a:t>
            </a:r>
            <a:r>
              <a:rPr lang="en-GB" sz="1050" dirty="0" smtClean="0"/>
              <a:t> chemise </a:t>
            </a:r>
            <a:r>
              <a:rPr lang="en-GB" sz="1050" dirty="0" err="1" smtClean="0"/>
              <a:t>bleue</a:t>
            </a:r>
            <a:r>
              <a:rPr lang="en-GB" sz="1050" dirty="0" smtClean="0"/>
              <a:t> et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cravate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mon </a:t>
            </a:r>
            <a:r>
              <a:rPr lang="en-GB" sz="1050" dirty="0" err="1" smtClean="0"/>
              <a:t>uniforme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confortable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déteste</a:t>
            </a:r>
            <a:r>
              <a:rPr lang="en-GB" sz="1050" dirty="0" smtClean="0"/>
              <a:t> mon </a:t>
            </a:r>
            <a:r>
              <a:rPr lang="en-GB" sz="1050" dirty="0" err="1" smtClean="0"/>
              <a:t>uniforme</a:t>
            </a:r>
            <a:r>
              <a:rPr lang="en-GB" sz="1050" dirty="0" smtClean="0"/>
              <a:t> car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peu</a:t>
            </a:r>
            <a:r>
              <a:rPr lang="en-GB" sz="1050" dirty="0" smtClean="0"/>
              <a:t> </a:t>
            </a:r>
            <a:r>
              <a:rPr lang="en-GB" sz="1050" dirty="0" err="1" smtClean="0"/>
              <a:t>pratique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porter un jean et un tee-shirt.</a:t>
            </a:r>
            <a:endParaRPr lang="en-GB" sz="105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871828" y="4676567"/>
            <a:ext cx="2088232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10.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penses</a:t>
            </a:r>
            <a:r>
              <a:rPr lang="en-GB" sz="1050" b="1" dirty="0" smtClean="0"/>
              <a:t> –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des </a:t>
            </a:r>
            <a:r>
              <a:rPr lang="en-GB" sz="1050" b="1" dirty="0" err="1" smtClean="0"/>
              <a:t>échanges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scolaires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b="1" dirty="0" smtClean="0"/>
              <a:t>A </a:t>
            </a:r>
            <a:r>
              <a:rPr lang="en-GB" sz="1050" b="1" dirty="0" err="1" smtClean="0"/>
              <a:t>mon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avis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c’est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une</a:t>
            </a:r>
            <a:r>
              <a:rPr lang="en-GB" sz="1050" b="1" dirty="0" smtClean="0"/>
              <a:t> bonne idée.</a:t>
            </a:r>
          </a:p>
          <a:p>
            <a:r>
              <a:rPr lang="en-GB" sz="1050" b="1" dirty="0" smtClean="0"/>
              <a:t>On se fait de nouveaux </a:t>
            </a:r>
            <a:r>
              <a:rPr lang="en-GB" sz="1050" b="1" dirty="0" err="1" smtClean="0"/>
              <a:t>amis</a:t>
            </a:r>
            <a:r>
              <a:rPr lang="en-GB" sz="1050" b="1" dirty="0" smtClean="0"/>
              <a:t>.</a:t>
            </a:r>
          </a:p>
          <a:p>
            <a:r>
              <a:rPr lang="en-GB" sz="1050" b="1" dirty="0" smtClean="0"/>
              <a:t>On </a:t>
            </a:r>
            <a:r>
              <a:rPr lang="en-GB" sz="1050" b="1" dirty="0" err="1" smtClean="0"/>
              <a:t>visite</a:t>
            </a:r>
            <a:r>
              <a:rPr lang="en-GB" sz="1050" b="1" dirty="0" smtClean="0"/>
              <a:t> un nouveau pays.</a:t>
            </a:r>
          </a:p>
          <a:p>
            <a:r>
              <a:rPr lang="en-GB" sz="1050" b="1" dirty="0" smtClean="0"/>
              <a:t>Mon </a:t>
            </a:r>
            <a:r>
              <a:rPr lang="en-GB" sz="1050" b="1" dirty="0" err="1" smtClean="0"/>
              <a:t>correspondant</a:t>
            </a:r>
            <a:r>
              <a:rPr lang="en-GB" sz="1050" b="1" dirty="0" smtClean="0"/>
              <a:t> a </a:t>
            </a:r>
            <a:r>
              <a:rPr lang="en-GB" sz="1050" b="1" dirty="0" err="1" smtClean="0"/>
              <a:t>visté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il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ya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deux</a:t>
            </a:r>
            <a:r>
              <a:rPr lang="en-GB" sz="1050" b="1" dirty="0" smtClean="0"/>
              <a:t> ans.</a:t>
            </a:r>
          </a:p>
          <a:p>
            <a:r>
              <a:rPr lang="en-GB" sz="1050" b="1" dirty="0" smtClean="0"/>
              <a:t>On a </a:t>
            </a:r>
            <a:r>
              <a:rPr lang="en-GB" sz="1050" b="1" dirty="0" err="1" smtClean="0"/>
              <a:t>passe</a:t>
            </a:r>
            <a:r>
              <a:rPr lang="en-GB" sz="1050" b="1" dirty="0" smtClean="0"/>
              <a:t> le premier week-end en </a:t>
            </a:r>
            <a:r>
              <a:rPr lang="en-GB" sz="1050" b="1" dirty="0" err="1" smtClean="0"/>
              <a:t>famille</a:t>
            </a:r>
            <a:r>
              <a:rPr lang="en-GB" sz="1050" b="1" dirty="0" smtClean="0"/>
              <a:t>.</a:t>
            </a:r>
          </a:p>
          <a:p>
            <a:r>
              <a:rPr lang="en-GB" sz="1050" b="1" dirty="0" err="1" smtClean="0"/>
              <a:t>J’ai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parlé</a:t>
            </a:r>
            <a:r>
              <a:rPr lang="en-GB" sz="1050" b="1" dirty="0" smtClean="0"/>
              <a:t> beaucoup de </a:t>
            </a:r>
            <a:r>
              <a:rPr lang="en-GB" sz="1050" b="1" dirty="0" err="1" smtClean="0"/>
              <a:t>français</a:t>
            </a:r>
            <a:r>
              <a:rPr lang="en-GB" sz="1050" b="1" dirty="0" smtClean="0"/>
              <a:t>.</a:t>
            </a:r>
          </a:p>
          <a:p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4710621" y="4676567"/>
            <a:ext cx="2011796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9. </a:t>
            </a:r>
            <a:r>
              <a:rPr lang="en-GB" sz="1050" b="1" dirty="0" err="1" smtClean="0"/>
              <a:t>Parle-moi</a:t>
            </a:r>
            <a:r>
              <a:rPr lang="en-GB" sz="1050" b="1" dirty="0" smtClean="0"/>
              <a:t> un </a:t>
            </a:r>
            <a:r>
              <a:rPr lang="en-GB" sz="1050" b="1" dirty="0" err="1" smtClean="0"/>
              <a:t>peu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d’une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visite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scolaire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as </a:t>
            </a:r>
            <a:r>
              <a:rPr lang="en-GB" sz="1050" b="1" dirty="0" err="1" smtClean="0"/>
              <a:t>fite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récemment</a:t>
            </a:r>
            <a:r>
              <a:rPr lang="en-GB" sz="1050" b="1" dirty="0" smtClean="0"/>
              <a:t>.</a:t>
            </a:r>
          </a:p>
          <a:p>
            <a:endParaRPr lang="en-GB" sz="1050" dirty="0"/>
          </a:p>
          <a:p>
            <a:r>
              <a:rPr lang="en-GB" sz="1050" dirty="0" err="1" smtClean="0"/>
              <a:t>L’année</a:t>
            </a:r>
            <a:r>
              <a:rPr lang="en-GB" sz="1050" dirty="0" smtClean="0"/>
              <a:t> </a:t>
            </a:r>
            <a:r>
              <a:rPr lang="en-GB" sz="1050" dirty="0" err="1" smtClean="0"/>
              <a:t>dernière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en </a:t>
            </a:r>
            <a:r>
              <a:rPr lang="en-GB" sz="1050" dirty="0" err="1" smtClean="0"/>
              <a:t>Amérique</a:t>
            </a:r>
            <a:r>
              <a:rPr lang="en-GB" sz="1050" dirty="0" smtClean="0"/>
              <a:t> avec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amis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fait du ski et </a:t>
            </a:r>
            <a:r>
              <a:rPr lang="en-GB" sz="1050" dirty="0" err="1" smtClean="0"/>
              <a:t>c’était</a:t>
            </a:r>
            <a:r>
              <a:rPr lang="en-GB" sz="1050" dirty="0" smtClean="0"/>
              <a:t> </a:t>
            </a:r>
            <a:r>
              <a:rPr lang="en-GB" sz="1050" dirty="0" err="1" smtClean="0"/>
              <a:t>chouette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L’année</a:t>
            </a:r>
            <a:r>
              <a:rPr lang="en-GB" sz="1050" dirty="0" smtClean="0"/>
              <a:t> </a:t>
            </a:r>
            <a:r>
              <a:rPr lang="en-GB" sz="1050" dirty="0" err="1" smtClean="0"/>
              <a:t>prochaine</a:t>
            </a:r>
            <a:r>
              <a:rPr lang="en-GB" sz="1050" dirty="0" smtClean="0"/>
              <a:t> 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à Paris </a:t>
            </a:r>
            <a:r>
              <a:rPr lang="en-GB" sz="1050" dirty="0" err="1" smtClean="0"/>
              <a:t>pur</a:t>
            </a:r>
            <a:r>
              <a:rPr lang="en-GB" sz="1050" dirty="0" smtClean="0"/>
              <a:t> </a:t>
            </a:r>
            <a:r>
              <a:rPr lang="en-GB" sz="1050" dirty="0" err="1" smtClean="0"/>
              <a:t>visiter</a:t>
            </a:r>
            <a:r>
              <a:rPr lang="en-GB" sz="1050" dirty="0" smtClean="0"/>
              <a:t> les monuments.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29703" y="4629330"/>
            <a:ext cx="2299039" cy="219290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8.Quels </a:t>
            </a:r>
            <a:r>
              <a:rPr lang="en-GB" sz="1050" b="1" dirty="0" err="1" smtClean="0"/>
              <a:t>sont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tes</a:t>
            </a:r>
            <a:r>
              <a:rPr lang="en-GB" sz="1050" b="1" dirty="0" smtClean="0"/>
              <a:t> plus grands </a:t>
            </a:r>
            <a:r>
              <a:rPr lang="en-GB" sz="1050" b="1" dirty="0" err="1" smtClean="0"/>
              <a:t>accomplissements</a:t>
            </a:r>
            <a:r>
              <a:rPr lang="en-GB" sz="1050" b="1" dirty="0" smtClean="0"/>
              <a:t> au </a:t>
            </a:r>
            <a:r>
              <a:rPr lang="en-GB" sz="1050" b="1" dirty="0" err="1" smtClean="0"/>
              <a:t>collège</a:t>
            </a:r>
            <a:r>
              <a:rPr lang="en-GB" sz="1050" b="1" dirty="0" smtClean="0"/>
              <a:t> et </a:t>
            </a:r>
            <a:r>
              <a:rPr lang="en-GB" sz="1050" b="1" dirty="0" err="1" smtClean="0"/>
              <a:t>pourquoi</a:t>
            </a:r>
            <a:r>
              <a:rPr lang="en-GB" sz="1050" b="1" dirty="0" smtClean="0"/>
              <a:t>?</a:t>
            </a:r>
          </a:p>
          <a:p>
            <a:endParaRPr lang="en-GB" sz="1050" b="1" dirty="0" smtClean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joue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</a:t>
            </a:r>
            <a:r>
              <a:rPr lang="en-GB" sz="1050" dirty="0" err="1" smtClean="0"/>
              <a:t>l’équipe</a:t>
            </a:r>
            <a:r>
              <a:rPr lang="en-GB" sz="1050" dirty="0" smtClean="0"/>
              <a:t> de rugby.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délégué</a:t>
            </a:r>
            <a:r>
              <a:rPr lang="en-GB" sz="1050" dirty="0" smtClean="0"/>
              <a:t>(e) de </a:t>
            </a:r>
            <a:r>
              <a:rPr lang="en-GB" sz="1050" dirty="0" err="1" smtClean="0"/>
              <a:t>classe</a:t>
            </a:r>
            <a:r>
              <a:rPr lang="en-GB" sz="1050" dirty="0"/>
              <a:t> </a:t>
            </a:r>
            <a:r>
              <a:rPr lang="en-GB" sz="1050" dirty="0" smtClean="0"/>
              <a:t>et je </a:t>
            </a:r>
            <a:r>
              <a:rPr lang="en-GB" sz="1050" dirty="0" err="1" smtClean="0"/>
              <a:t>représentes</a:t>
            </a:r>
            <a:r>
              <a:rPr lang="en-GB" sz="1050" dirty="0" smtClean="0"/>
              <a:t> les opinions de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camarades</a:t>
            </a:r>
            <a:r>
              <a:rPr lang="en-GB" sz="1050" dirty="0" smtClean="0"/>
              <a:t> de </a:t>
            </a:r>
            <a:r>
              <a:rPr lang="en-GB" sz="1050" dirty="0" err="1" smtClean="0"/>
              <a:t>classe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donné</a:t>
            </a:r>
            <a:r>
              <a:rPr lang="en-GB" sz="1050" dirty="0" smtClean="0"/>
              <a:t> un concert et </a:t>
            </a:r>
            <a:r>
              <a:rPr lang="en-GB" sz="1050" dirty="0" err="1" smtClean="0"/>
              <a:t>j’étais</a:t>
            </a:r>
            <a:r>
              <a:rPr lang="en-GB" sz="1050" dirty="0" smtClean="0"/>
              <a:t> </a:t>
            </a:r>
            <a:r>
              <a:rPr lang="en-GB" sz="1050" dirty="0" err="1" smtClean="0"/>
              <a:t>fier</a:t>
            </a:r>
            <a:r>
              <a:rPr lang="en-GB" sz="1050" dirty="0" smtClean="0"/>
              <a:t>/ </a:t>
            </a:r>
            <a:r>
              <a:rPr lang="en-GB" sz="1050" dirty="0" err="1" smtClean="0"/>
              <a:t>fière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toujours</a:t>
            </a:r>
            <a:r>
              <a:rPr lang="en-GB" sz="1050" dirty="0" smtClean="0"/>
              <a:t> de </a:t>
            </a:r>
            <a:r>
              <a:rPr lang="en-GB" sz="1050" dirty="0" err="1" smtClean="0"/>
              <a:t>bons</a:t>
            </a:r>
            <a:r>
              <a:rPr lang="en-GB" sz="1050" dirty="0" smtClean="0"/>
              <a:t> </a:t>
            </a:r>
            <a:r>
              <a:rPr lang="en-GB" sz="1050" dirty="0" err="1" smtClean="0"/>
              <a:t>commentaires</a:t>
            </a:r>
            <a:r>
              <a:rPr lang="en-GB" sz="1050" dirty="0" smtClean="0"/>
              <a:t> </a:t>
            </a:r>
            <a:r>
              <a:rPr lang="en-GB" sz="1050" dirty="0" err="1" smtClean="0"/>
              <a:t>sur</a:t>
            </a:r>
            <a:r>
              <a:rPr lang="en-GB" sz="1050" dirty="0" smtClean="0"/>
              <a:t> </a:t>
            </a:r>
            <a:r>
              <a:rPr lang="en-GB" sz="1050" dirty="0" err="1" smtClean="0"/>
              <a:t>mon</a:t>
            </a:r>
            <a:r>
              <a:rPr lang="en-GB" sz="1050" dirty="0" smtClean="0"/>
              <a:t> bulletin </a:t>
            </a:r>
            <a:r>
              <a:rPr lang="en-GB" sz="1050" dirty="0" err="1" smtClean="0"/>
              <a:t>scolaire</a:t>
            </a:r>
            <a:endParaRPr lang="en-GB" sz="1050" dirty="0"/>
          </a:p>
          <a:p>
            <a:endParaRPr lang="en-GB" sz="1050" b="1" dirty="0" smtClean="0"/>
          </a:p>
        </p:txBody>
      </p:sp>
      <p:sp>
        <p:nvSpPr>
          <p:cNvPr id="14" name="TextBox 13"/>
          <p:cNvSpPr txBox="1"/>
          <p:nvPr/>
        </p:nvSpPr>
        <p:spPr>
          <a:xfrm>
            <a:off x="2378313" y="1806551"/>
            <a:ext cx="4176464" cy="27084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      </a:t>
            </a:r>
            <a:r>
              <a:rPr lang="en-GB" sz="1600" b="1" dirty="0" smtClean="0"/>
              <a:t>Theme 3: School.</a:t>
            </a:r>
          </a:p>
          <a:p>
            <a:pPr algn="ctr"/>
            <a:r>
              <a:rPr lang="en-GB" sz="1600" b="1" dirty="0" smtClean="0"/>
              <a:t>6. School </a:t>
            </a:r>
          </a:p>
          <a:p>
            <a:pPr algn="ctr"/>
            <a:endParaRPr lang="en-GB" sz="1600" b="1" dirty="0" smtClean="0"/>
          </a:p>
          <a:p>
            <a:r>
              <a:rPr lang="en-GB" sz="1200" b="1" dirty="0" smtClean="0"/>
              <a:t>1.Describe your school to me.</a:t>
            </a:r>
          </a:p>
          <a:p>
            <a:r>
              <a:rPr lang="en-GB" sz="1200" b="1" dirty="0" smtClean="0"/>
              <a:t>2.What is your favourite subject? Why?</a:t>
            </a:r>
          </a:p>
          <a:p>
            <a:r>
              <a:rPr lang="en-GB" sz="1200" b="1" dirty="0" smtClean="0"/>
              <a:t>3. Which subjects would you like to study next year?</a:t>
            </a:r>
          </a:p>
          <a:p>
            <a:r>
              <a:rPr lang="en-GB" sz="1200" b="1" dirty="0" smtClean="0"/>
              <a:t>4. Tell me about a typical day at </a:t>
            </a:r>
            <a:r>
              <a:rPr lang="en-GB" sz="1200" b="1" dirty="0"/>
              <a:t>s</a:t>
            </a:r>
            <a:r>
              <a:rPr lang="en-GB" sz="1200" b="1" dirty="0" smtClean="0"/>
              <a:t>chool.</a:t>
            </a:r>
          </a:p>
          <a:p>
            <a:r>
              <a:rPr lang="en-GB" sz="1200" b="1" dirty="0" smtClean="0"/>
              <a:t>5. Tell me about the rules at your school.</a:t>
            </a:r>
          </a:p>
          <a:p>
            <a:r>
              <a:rPr lang="en-GB" sz="1200" b="1" dirty="0" smtClean="0"/>
              <a:t>6. Are you for or against school uniform? Why?</a:t>
            </a:r>
          </a:p>
          <a:p>
            <a:r>
              <a:rPr lang="en-GB" sz="1200" b="1" dirty="0" smtClean="0"/>
              <a:t>7. Are you part of a club at school? Why?</a:t>
            </a:r>
          </a:p>
          <a:p>
            <a:r>
              <a:rPr lang="en-GB" sz="1200" b="1" dirty="0" smtClean="0"/>
              <a:t>8. What are your main achievements at school and why?</a:t>
            </a:r>
          </a:p>
          <a:p>
            <a:r>
              <a:rPr lang="en-GB" sz="1200" b="1" dirty="0" smtClean="0"/>
              <a:t>9. Tell me about a school trip you have recently been on.</a:t>
            </a:r>
          </a:p>
          <a:p>
            <a:r>
              <a:rPr lang="en-GB" sz="1200" b="1" dirty="0" smtClean="0"/>
              <a:t>10. What do you think about school exchanges?</a:t>
            </a:r>
          </a:p>
        </p:txBody>
      </p:sp>
      <p:pic>
        <p:nvPicPr>
          <p:cNvPr id="1026" name="Picture 2" descr="C:\Users\TEMP.HBCBSF.277\AppData\Local\Microsoft\Windows\Temporary Internet Files\Content.IE5\ZIVBGKTU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52" y="2221271"/>
            <a:ext cx="329233" cy="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EMP.HBCBSF.282\AppData\Local\Microsoft\Windows\Temporary Internet Files\Content.IE5\2FNVM6FH\ARaEH1-vCxNDLq0ZgGRkpjITup0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677" y="2303379"/>
            <a:ext cx="697260" cy="72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474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5652120" cy="155679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33" y="1541154"/>
            <a:ext cx="5532456" cy="14401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33" y="2981314"/>
            <a:ext cx="5532456" cy="18158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34" y="4797152"/>
            <a:ext cx="5904656" cy="1922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3202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4" y="-99392"/>
            <a:ext cx="5855299" cy="21638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2" y="2199258"/>
            <a:ext cx="5776502" cy="187166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22" y="4005605"/>
            <a:ext cx="5883355" cy="172819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512" y="5877272"/>
            <a:ext cx="5400600" cy="86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5353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10000">
              <a:srgbClr val="FF7A00"/>
            </a:gs>
            <a:gs pos="13000">
              <a:srgbClr val="FF6B00"/>
            </a:gs>
            <a:gs pos="23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888" y="149457"/>
            <a:ext cx="1751500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1.Qu’est-ce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tes</a:t>
            </a:r>
            <a:r>
              <a:rPr lang="en-GB" sz="1050" b="1" dirty="0" smtClean="0"/>
              <a:t> parents font </a:t>
            </a:r>
            <a:r>
              <a:rPr lang="en-GB" sz="1050" b="1" dirty="0" err="1" smtClean="0"/>
              <a:t>comme</a:t>
            </a:r>
            <a:r>
              <a:rPr lang="en-GB" sz="1050" b="1" dirty="0" smtClean="0"/>
              <a:t> travail?</a:t>
            </a:r>
          </a:p>
          <a:p>
            <a:endParaRPr lang="en-GB" sz="1050" b="1" dirty="0"/>
          </a:p>
          <a:p>
            <a:r>
              <a:rPr lang="en-GB" sz="1050" dirty="0" smtClean="0"/>
              <a:t>Ma </a:t>
            </a:r>
            <a:r>
              <a:rPr lang="en-GB" sz="1050" dirty="0" err="1" smtClean="0"/>
              <a:t>mère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dirty="0" err="1" smtClean="0"/>
              <a:t>professeur</a:t>
            </a:r>
            <a:r>
              <a:rPr lang="en-GB" sz="1050" dirty="0" smtClean="0"/>
              <a:t> et </a:t>
            </a:r>
            <a:r>
              <a:rPr lang="en-GB" sz="1050" dirty="0" err="1" smtClean="0"/>
              <a:t>elle</a:t>
            </a:r>
            <a:r>
              <a:rPr lang="en-GB" sz="1050" dirty="0" smtClean="0"/>
              <a:t> </a:t>
            </a:r>
            <a:r>
              <a:rPr lang="en-GB" sz="1050" dirty="0" err="1" smtClean="0"/>
              <a:t>travaille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école</a:t>
            </a:r>
            <a:r>
              <a:rPr lang="en-GB" sz="1050" dirty="0" smtClean="0"/>
              <a:t> </a:t>
            </a:r>
            <a:r>
              <a:rPr lang="en-GB" sz="1050" dirty="0" err="1" smtClean="0"/>
              <a:t>primaire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père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dirty="0" err="1" smtClean="0"/>
              <a:t>ingénieur</a:t>
            </a:r>
            <a:r>
              <a:rPr lang="en-GB" sz="1050" dirty="0" smtClean="0"/>
              <a:t> et </a:t>
            </a:r>
            <a:r>
              <a:rPr lang="en-GB" sz="1050" dirty="0" err="1" smtClean="0"/>
              <a:t>il</a:t>
            </a:r>
            <a:r>
              <a:rPr lang="en-GB" sz="1050" dirty="0" smtClean="0"/>
              <a:t> </a:t>
            </a:r>
            <a:r>
              <a:rPr lang="en-GB" sz="1050" dirty="0" err="1" smtClean="0"/>
              <a:t>travaille</a:t>
            </a:r>
            <a:r>
              <a:rPr lang="en-GB" sz="1050" dirty="0" smtClean="0"/>
              <a:t> pour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grande</a:t>
            </a:r>
            <a:r>
              <a:rPr lang="en-GB" sz="1050" dirty="0" smtClean="0"/>
              <a:t> </a:t>
            </a:r>
            <a:r>
              <a:rPr lang="en-GB" sz="1050" dirty="0" err="1" smtClean="0"/>
              <a:t>entreprise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Ils</a:t>
            </a:r>
            <a:r>
              <a:rPr lang="en-GB" sz="1050" dirty="0" smtClean="0"/>
              <a:t> </a:t>
            </a:r>
            <a:r>
              <a:rPr lang="en-GB" sz="1050" dirty="0" err="1" smtClean="0"/>
              <a:t>travaillent</a:t>
            </a:r>
            <a:r>
              <a:rPr lang="en-GB" sz="1050" dirty="0" smtClean="0"/>
              <a:t> </a:t>
            </a:r>
            <a:r>
              <a:rPr lang="en-GB" sz="1050" dirty="0" err="1" smtClean="0"/>
              <a:t>dur</a:t>
            </a:r>
            <a:r>
              <a:rPr lang="en-GB" sz="1050" dirty="0" smtClean="0"/>
              <a:t>.</a:t>
            </a:r>
            <a:endParaRPr lang="en-GB" sz="1050" dirty="0"/>
          </a:p>
          <a:p>
            <a:endParaRPr lang="en-GB" sz="105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103352"/>
            <a:ext cx="2088232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2. </a:t>
            </a:r>
            <a:r>
              <a:rPr lang="en-GB" sz="1050" b="1" dirty="0" err="1" smtClean="0"/>
              <a:t>Voudrais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travailler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dans</a:t>
            </a:r>
            <a:r>
              <a:rPr lang="en-GB" sz="1050" b="1" dirty="0" smtClean="0"/>
              <a:t> un bureau</a:t>
            </a:r>
            <a:r>
              <a:rPr lang="en-GB" sz="1050" dirty="0" smtClean="0"/>
              <a:t>?</a:t>
            </a:r>
          </a:p>
          <a:p>
            <a:endParaRPr lang="en-GB" sz="1050" dirty="0"/>
          </a:p>
          <a:p>
            <a:r>
              <a:rPr lang="en-GB" sz="1050" dirty="0" smtClean="0"/>
              <a:t>Je ne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pas </a:t>
            </a:r>
            <a:r>
              <a:rPr lang="en-GB" sz="1050" dirty="0" err="1" smtClean="0"/>
              <a:t>travailler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un bureau.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travailler</a:t>
            </a:r>
            <a:r>
              <a:rPr lang="en-GB" sz="1050" dirty="0" smtClean="0"/>
              <a:t> en </a:t>
            </a:r>
            <a:r>
              <a:rPr lang="en-GB" sz="1050" dirty="0" err="1" smtClean="0"/>
              <a:t>plein</a:t>
            </a:r>
            <a:r>
              <a:rPr lang="en-GB" sz="1050" dirty="0" smtClean="0"/>
              <a:t> air.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travailler</a:t>
            </a:r>
            <a:r>
              <a:rPr lang="en-GB" sz="1050" dirty="0" smtClean="0"/>
              <a:t> avec les </a:t>
            </a:r>
            <a:r>
              <a:rPr lang="en-GB" sz="1050" dirty="0" err="1" smtClean="0"/>
              <a:t>enfants</a:t>
            </a:r>
            <a:r>
              <a:rPr lang="en-GB" sz="1050" dirty="0"/>
              <a:t> </a:t>
            </a:r>
            <a:r>
              <a:rPr lang="en-GB" sz="1050" dirty="0" err="1" smtClean="0"/>
              <a:t>comme</a:t>
            </a:r>
            <a:r>
              <a:rPr lang="en-GB" sz="1050" dirty="0" smtClean="0"/>
              <a:t> </a:t>
            </a:r>
            <a:r>
              <a:rPr lang="en-GB" sz="1050" dirty="0" err="1" smtClean="0"/>
              <a:t>professeur</a:t>
            </a:r>
            <a:r>
              <a:rPr lang="en-GB" sz="1050" dirty="0" smtClean="0"/>
              <a:t>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51621" y="7640"/>
            <a:ext cx="2376264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3. </a:t>
            </a:r>
            <a:r>
              <a:rPr lang="en-GB" sz="1050" b="1" dirty="0" err="1" smtClean="0"/>
              <a:t>Dans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quel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secteur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voudrais</a:t>
            </a:r>
            <a:r>
              <a:rPr lang="en-GB" sz="1050" b="1" dirty="0" smtClean="0"/>
              <a:t> –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travailler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travailler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le </a:t>
            </a:r>
            <a:r>
              <a:rPr lang="en-GB" sz="1050" dirty="0" err="1" smtClean="0"/>
              <a:t>sectuer</a:t>
            </a:r>
            <a:r>
              <a:rPr lang="en-GB" sz="1050" dirty="0" smtClean="0"/>
              <a:t> de sport/</a:t>
            </a:r>
            <a:r>
              <a:rPr lang="en-GB" sz="1050" dirty="0" err="1" smtClean="0"/>
              <a:t>tourisme</a:t>
            </a:r>
            <a:r>
              <a:rPr lang="en-GB" sz="1050" dirty="0" smtClean="0"/>
              <a:t>/ commerce</a:t>
            </a:r>
            <a:r>
              <a:rPr lang="en-GB" sz="1050" b="1" dirty="0" smtClean="0"/>
              <a:t>.</a:t>
            </a:r>
          </a:p>
          <a:p>
            <a:r>
              <a:rPr lang="en-GB" sz="1050" dirty="0" smtClean="0"/>
              <a:t>Le sport </a:t>
            </a:r>
            <a:r>
              <a:rPr lang="en-GB" sz="1050" dirty="0" err="1" smtClean="0"/>
              <a:t>m’intéresse</a:t>
            </a:r>
            <a:r>
              <a:rPr lang="en-GB" sz="1050" dirty="0" smtClean="0"/>
              <a:t> car 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stimulant.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pourrais</a:t>
            </a:r>
            <a:r>
              <a:rPr lang="en-GB" sz="1050" dirty="0" smtClean="0"/>
              <a:t> faire un metier </a:t>
            </a:r>
            <a:r>
              <a:rPr lang="en-GB" sz="1050" dirty="0" err="1" smtClean="0"/>
              <a:t>bien</a:t>
            </a:r>
            <a:r>
              <a:rPr lang="en-GB" sz="1050" dirty="0" smtClean="0"/>
              <a:t> </a:t>
            </a:r>
            <a:r>
              <a:rPr lang="en-GB" sz="1050" dirty="0" err="1" smtClean="0"/>
              <a:t>payé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le commerce.</a:t>
            </a:r>
          </a:p>
          <a:p>
            <a:r>
              <a:rPr lang="en-GB" sz="1050" dirty="0" smtClean="0"/>
              <a:t>Pour </a:t>
            </a:r>
            <a:r>
              <a:rPr lang="en-GB" sz="1050" dirty="0" err="1" smtClean="0"/>
              <a:t>moi</a:t>
            </a:r>
            <a:r>
              <a:rPr lang="en-GB" sz="1050" dirty="0" smtClean="0"/>
              <a:t> le </a:t>
            </a:r>
            <a:r>
              <a:rPr lang="en-GB" sz="1050" dirty="0" err="1" smtClean="0"/>
              <a:t>sectuer</a:t>
            </a:r>
            <a:r>
              <a:rPr lang="en-GB" sz="1050" dirty="0" smtClean="0"/>
              <a:t> de </a:t>
            </a:r>
            <a:r>
              <a:rPr lang="en-GB" sz="1050" dirty="0" err="1" smtClean="0"/>
              <a:t>tourisme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important et je </a:t>
            </a:r>
            <a:r>
              <a:rPr lang="en-GB" sz="1050" dirty="0" err="1" smtClean="0"/>
              <a:t>pourrais</a:t>
            </a:r>
            <a:r>
              <a:rPr lang="en-GB" sz="1050" dirty="0" smtClean="0"/>
              <a:t> utiliser les </a:t>
            </a:r>
            <a:r>
              <a:rPr lang="en-GB" sz="1050" dirty="0" err="1" smtClean="0"/>
              <a:t>langues</a:t>
            </a:r>
            <a:r>
              <a:rPr lang="en-GB" sz="1050" dirty="0" smtClean="0"/>
              <a:t>.</a:t>
            </a:r>
          </a:p>
          <a:p>
            <a:endParaRPr lang="en-GB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6961165" y="116632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4.Quel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ton </a:t>
            </a:r>
            <a:r>
              <a:rPr lang="en-GB" sz="1050" b="1" dirty="0" err="1" smtClean="0"/>
              <a:t>emploi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idéal</a:t>
            </a:r>
            <a:r>
              <a:rPr lang="en-GB" sz="1050" b="1" dirty="0" smtClean="0"/>
              <a:t>?/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voudrais</a:t>
            </a:r>
            <a:r>
              <a:rPr lang="en-GB" sz="1050" b="1" dirty="0" smtClean="0"/>
              <a:t> faire </a:t>
            </a:r>
            <a:r>
              <a:rPr lang="en-GB" sz="1050" b="1" dirty="0" err="1" smtClean="0"/>
              <a:t>comme</a:t>
            </a:r>
            <a:r>
              <a:rPr lang="en-GB" sz="1050" b="1" dirty="0" smtClean="0"/>
              <a:t> travail?</a:t>
            </a:r>
          </a:p>
          <a:p>
            <a:endParaRPr lang="en-GB" sz="1050" b="1" dirty="0" smtClean="0"/>
          </a:p>
          <a:p>
            <a:r>
              <a:rPr lang="en-GB" sz="1050" dirty="0" smtClean="0"/>
              <a:t>Mon ambition </a:t>
            </a:r>
            <a:r>
              <a:rPr lang="en-GB" sz="1050" dirty="0" err="1" smtClean="0"/>
              <a:t>est</a:t>
            </a:r>
            <a:r>
              <a:rPr lang="en-GB" sz="1050" dirty="0" smtClean="0"/>
              <a:t> de </a:t>
            </a:r>
            <a:r>
              <a:rPr lang="en-GB" sz="1050" dirty="0" err="1" smtClean="0"/>
              <a:t>trouver</a:t>
            </a:r>
            <a:r>
              <a:rPr lang="en-GB" sz="1050" dirty="0" smtClean="0"/>
              <a:t> un </a:t>
            </a:r>
            <a:r>
              <a:rPr lang="en-GB" sz="1050" dirty="0" err="1" smtClean="0"/>
              <a:t>emploi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le </a:t>
            </a:r>
            <a:r>
              <a:rPr lang="en-GB" sz="1050" dirty="0" err="1" smtClean="0"/>
              <a:t>secteur</a:t>
            </a:r>
            <a:r>
              <a:rPr lang="en-GB" sz="1050" dirty="0" smtClean="0"/>
              <a:t> de sport. 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travailler</a:t>
            </a:r>
            <a:r>
              <a:rPr lang="en-GB" sz="1050" dirty="0" smtClean="0"/>
              <a:t> </a:t>
            </a:r>
            <a:r>
              <a:rPr lang="en-GB" sz="1050" dirty="0" err="1" smtClean="0"/>
              <a:t>comme</a:t>
            </a:r>
            <a:r>
              <a:rPr lang="en-GB" sz="1050" dirty="0" smtClean="0"/>
              <a:t> prof.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faire </a:t>
            </a:r>
            <a:r>
              <a:rPr lang="en-GB" sz="1050" dirty="0" err="1" smtClean="0"/>
              <a:t>quelquechose</a:t>
            </a:r>
            <a:r>
              <a:rPr lang="en-GB" sz="1050" dirty="0" smtClean="0"/>
              <a:t> </a:t>
            </a:r>
            <a:r>
              <a:rPr lang="en-GB" sz="1050" dirty="0" err="1" smtClean="0"/>
              <a:t>satisfaisant</a:t>
            </a:r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705259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7.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veux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marier</a:t>
            </a:r>
            <a:r>
              <a:rPr lang="en-GB" sz="1050" b="1" dirty="0" smtClean="0"/>
              <a:t> un jour?</a:t>
            </a:r>
          </a:p>
          <a:p>
            <a:endParaRPr lang="en-GB" sz="1050" b="1" dirty="0"/>
          </a:p>
          <a:p>
            <a:r>
              <a:rPr lang="en-GB" sz="1050" dirty="0" smtClean="0"/>
              <a:t>Le </a:t>
            </a:r>
            <a:r>
              <a:rPr lang="en-GB" sz="1050" dirty="0" err="1" smtClean="0"/>
              <a:t>mariage</a:t>
            </a:r>
            <a:r>
              <a:rPr lang="en-GB" sz="1050" dirty="0" smtClean="0"/>
              <a:t>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important pour </a:t>
            </a:r>
            <a:r>
              <a:rPr lang="en-GB" sz="1050" dirty="0" err="1" smtClean="0"/>
              <a:t>moi</a:t>
            </a:r>
            <a:r>
              <a:rPr lang="en-GB" sz="1050" dirty="0" smtClean="0"/>
              <a:t> et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envie</a:t>
            </a:r>
            <a:r>
              <a:rPr lang="en-GB" sz="1050" dirty="0" smtClean="0"/>
              <a:t> de me </a:t>
            </a:r>
            <a:r>
              <a:rPr lang="en-GB" sz="1050" dirty="0" err="1" smtClean="0"/>
              <a:t>marier</a:t>
            </a:r>
            <a:r>
              <a:rPr lang="en-GB" sz="1050" dirty="0" smtClean="0"/>
              <a:t> un jour.</a:t>
            </a:r>
          </a:p>
          <a:p>
            <a:endParaRPr lang="en-GB" sz="1050" dirty="0"/>
          </a:p>
          <a:p>
            <a:r>
              <a:rPr lang="en-GB" sz="1050" dirty="0" smtClean="0"/>
              <a:t>Le </a:t>
            </a:r>
            <a:r>
              <a:rPr lang="en-GB" sz="1050" dirty="0" err="1" smtClean="0"/>
              <a:t>mariage</a:t>
            </a:r>
            <a:r>
              <a:rPr lang="en-GB" sz="1050" dirty="0" smtClean="0"/>
              <a:t> </a:t>
            </a:r>
            <a:r>
              <a:rPr lang="en-GB" sz="1050" dirty="0" err="1" smtClean="0"/>
              <a:t>n’est</a:t>
            </a:r>
            <a:r>
              <a:rPr lang="en-GB" sz="1050" dirty="0" smtClean="0"/>
              <a:t> pas important à </a:t>
            </a:r>
            <a:r>
              <a:rPr lang="en-GB" sz="1050" dirty="0" err="1" smtClean="0"/>
              <a:t>mon</a:t>
            </a:r>
            <a:r>
              <a:rPr lang="en-GB" sz="1050" dirty="0" smtClean="0"/>
              <a:t> </a:t>
            </a:r>
            <a:r>
              <a:rPr lang="en-GB" sz="1050" dirty="0" err="1" smtClean="0"/>
              <a:t>avis</a:t>
            </a:r>
            <a:r>
              <a:rPr lang="en-GB" sz="1050" dirty="0" smtClean="0"/>
              <a:t>. 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réussir</a:t>
            </a:r>
            <a:r>
              <a:rPr lang="en-GB" sz="1050" dirty="0" smtClean="0"/>
              <a:t> au monde du travail.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73" y="2452611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5. </a:t>
            </a:r>
            <a:r>
              <a:rPr lang="en-GB" sz="1050" b="1" dirty="0" err="1" smtClean="0"/>
              <a:t>Quel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est</a:t>
            </a:r>
            <a:r>
              <a:rPr lang="en-GB" sz="1050" b="1" dirty="0" smtClean="0"/>
              <a:t> le plus important pour </a:t>
            </a:r>
            <a:r>
              <a:rPr lang="en-GB" sz="1050" b="1" dirty="0" err="1" smtClean="0"/>
              <a:t>toi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dans</a:t>
            </a:r>
            <a:r>
              <a:rPr lang="en-GB" sz="1050" b="1" dirty="0" smtClean="0"/>
              <a:t> un </a:t>
            </a:r>
            <a:r>
              <a:rPr lang="en-GB" sz="1050" b="1" dirty="0" err="1" smtClean="0"/>
              <a:t>métier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Le plus important </a:t>
            </a:r>
            <a:r>
              <a:rPr lang="en-GB" sz="1050" dirty="0" err="1" smtClean="0"/>
              <a:t>est</a:t>
            </a:r>
            <a:r>
              <a:rPr lang="en-GB" sz="1050" dirty="0" smtClean="0"/>
              <a:t> de faire </a:t>
            </a:r>
            <a:r>
              <a:rPr lang="en-GB" sz="1050" dirty="0" err="1" smtClean="0"/>
              <a:t>quelquechose</a:t>
            </a:r>
            <a:r>
              <a:rPr lang="en-GB" sz="1050" dirty="0" smtClean="0"/>
              <a:t> </a:t>
            </a:r>
            <a:r>
              <a:rPr lang="en-GB" sz="1050" dirty="0" err="1" smtClean="0"/>
              <a:t>d’intéressant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aider les </a:t>
            </a:r>
            <a:r>
              <a:rPr lang="en-GB" sz="1050" dirty="0" err="1" smtClean="0"/>
              <a:t>autres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Le </a:t>
            </a:r>
            <a:r>
              <a:rPr lang="en-GB" sz="1050" dirty="0" err="1" smtClean="0"/>
              <a:t>salaire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</a:t>
            </a:r>
            <a:r>
              <a:rPr lang="en-GB" sz="1050" dirty="0" err="1" smtClean="0"/>
              <a:t>très</a:t>
            </a:r>
            <a:r>
              <a:rPr lang="en-GB" sz="1050" dirty="0" smtClean="0"/>
              <a:t> important pour </a:t>
            </a:r>
            <a:r>
              <a:rPr lang="en-GB" sz="1050" dirty="0" err="1" smtClean="0"/>
              <a:t>moi</a:t>
            </a:r>
            <a:r>
              <a:rPr lang="en-GB" sz="1050" dirty="0" smtClean="0"/>
              <a:t>.</a:t>
            </a:r>
          </a:p>
          <a:p>
            <a:endParaRPr lang="en-GB" sz="1050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6732240" y="2420887"/>
            <a:ext cx="2227820" cy="2031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6. A part le travail, </a:t>
            </a:r>
            <a:r>
              <a:rPr lang="en-GB" sz="1050" b="1" dirty="0" err="1" smtClean="0"/>
              <a:t>quels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sont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projets</a:t>
            </a:r>
            <a:r>
              <a:rPr lang="en-GB" sz="1050" b="1" dirty="0" smtClean="0"/>
              <a:t> pour le </a:t>
            </a:r>
            <a:r>
              <a:rPr lang="en-GB" sz="1050" b="1" dirty="0" err="1" smtClean="0"/>
              <a:t>futur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Après </a:t>
            </a:r>
            <a:r>
              <a:rPr lang="en-GB" sz="1050" dirty="0" err="1" smtClean="0"/>
              <a:t>avoir</a:t>
            </a:r>
            <a:r>
              <a:rPr lang="en-GB" sz="1050" dirty="0" smtClean="0"/>
              <a:t> </a:t>
            </a:r>
            <a:r>
              <a:rPr lang="en-GB" sz="1050" dirty="0" err="1" smtClean="0"/>
              <a:t>fini</a:t>
            </a:r>
            <a:r>
              <a:rPr lang="en-GB" sz="1050" dirty="0" smtClean="0"/>
              <a:t> </a:t>
            </a:r>
            <a:r>
              <a:rPr lang="en-GB" sz="1050" dirty="0" err="1" smtClean="0"/>
              <a:t>mes</a:t>
            </a:r>
            <a:r>
              <a:rPr lang="en-GB" sz="1050" dirty="0" smtClean="0"/>
              <a:t> </a:t>
            </a:r>
            <a:r>
              <a:rPr lang="en-GB" sz="1050" dirty="0" err="1" smtClean="0"/>
              <a:t>examens</a:t>
            </a:r>
            <a:r>
              <a:rPr lang="en-GB" sz="1050" dirty="0" smtClean="0"/>
              <a:t> je </a:t>
            </a:r>
            <a:r>
              <a:rPr lang="en-GB" sz="1050" dirty="0" err="1" smtClean="0"/>
              <a:t>vourais</a:t>
            </a:r>
            <a:r>
              <a:rPr lang="en-GB" sz="1050" dirty="0" smtClean="0"/>
              <a:t> fonder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famille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ne </a:t>
            </a:r>
            <a:r>
              <a:rPr lang="en-GB" sz="1050" dirty="0" err="1" smtClean="0"/>
              <a:t>veux</a:t>
            </a:r>
            <a:r>
              <a:rPr lang="en-GB" sz="1050" dirty="0" smtClean="0"/>
              <a:t> pas </a:t>
            </a:r>
            <a:r>
              <a:rPr lang="en-GB" sz="1050" dirty="0" err="1" smtClean="0"/>
              <a:t>avoir</a:t>
            </a:r>
            <a:r>
              <a:rPr lang="en-GB" sz="1050" dirty="0" smtClean="0"/>
              <a:t> </a:t>
            </a:r>
            <a:r>
              <a:rPr lang="en-GB" sz="1050" dirty="0" err="1" smtClean="0"/>
              <a:t>d’enfants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me </a:t>
            </a:r>
            <a:r>
              <a:rPr lang="en-GB" sz="1050" dirty="0" err="1" smtClean="0"/>
              <a:t>marier</a:t>
            </a:r>
            <a:r>
              <a:rPr lang="en-GB" sz="1050" dirty="0" smtClean="0"/>
              <a:t>/me </a:t>
            </a:r>
            <a:r>
              <a:rPr lang="en-GB" sz="1050" dirty="0" err="1" smtClean="0"/>
              <a:t>pacser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l’intention</a:t>
            </a:r>
            <a:r>
              <a:rPr lang="en-GB" sz="1050" dirty="0" smtClean="0"/>
              <a:t> de faire le tour du monde.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faire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année</a:t>
            </a:r>
            <a:r>
              <a:rPr lang="en-GB" sz="1050" dirty="0" smtClean="0"/>
              <a:t> </a:t>
            </a:r>
            <a:r>
              <a:rPr lang="en-GB" sz="1050" dirty="0" err="1" smtClean="0"/>
              <a:t>sabbatique</a:t>
            </a:r>
            <a:r>
              <a:rPr lang="en-GB" sz="1050" dirty="0" smtClean="0"/>
              <a:t>.</a:t>
            </a:r>
          </a:p>
          <a:p>
            <a:endParaRPr lang="en-GB" sz="1050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6961165" y="4866841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10. </a:t>
            </a:r>
            <a:r>
              <a:rPr lang="en-GB" sz="1050" b="1" dirty="0" err="1" smtClean="0"/>
              <a:t>Quel</a:t>
            </a:r>
            <a:r>
              <a:rPr lang="en-GB" sz="1050" b="1" dirty="0" smtClean="0"/>
              <a:t> travail </a:t>
            </a:r>
            <a:r>
              <a:rPr lang="en-GB" sz="1050" b="1" dirty="0" err="1" smtClean="0"/>
              <a:t>est-ce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voulais</a:t>
            </a:r>
            <a:r>
              <a:rPr lang="en-GB" sz="1050" b="1" dirty="0" smtClean="0"/>
              <a:t> faire </a:t>
            </a:r>
            <a:r>
              <a:rPr lang="en-GB" sz="1050" b="1" dirty="0" err="1" smtClean="0"/>
              <a:t>quand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etais</a:t>
            </a:r>
            <a:r>
              <a:rPr lang="en-GB" sz="1050" b="1" dirty="0" smtClean="0"/>
              <a:t> plus </a:t>
            </a:r>
            <a:r>
              <a:rPr lang="en-GB" sz="1050" b="1" dirty="0" err="1" smtClean="0"/>
              <a:t>jeune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err="1" smtClean="0"/>
              <a:t>Quand</a:t>
            </a:r>
            <a:r>
              <a:rPr lang="en-GB" sz="1050" dirty="0" smtClean="0"/>
              <a:t> </a:t>
            </a:r>
            <a:r>
              <a:rPr lang="en-GB" sz="1050" dirty="0" err="1" smtClean="0"/>
              <a:t>j’étais</a:t>
            </a:r>
            <a:r>
              <a:rPr lang="en-GB" sz="1050" dirty="0" smtClean="0"/>
              <a:t> plus </a:t>
            </a:r>
            <a:r>
              <a:rPr lang="en-GB" sz="1050" dirty="0" err="1" smtClean="0"/>
              <a:t>jeune</a:t>
            </a:r>
            <a:r>
              <a:rPr lang="en-GB" sz="1050" dirty="0" smtClean="0"/>
              <a:t> je </a:t>
            </a:r>
            <a:r>
              <a:rPr lang="en-GB" sz="1050" dirty="0" err="1" smtClean="0"/>
              <a:t>voulais</a:t>
            </a:r>
            <a:r>
              <a:rPr lang="en-GB" sz="1050" dirty="0" smtClean="0"/>
              <a:t> </a:t>
            </a:r>
            <a:r>
              <a:rPr lang="en-GB" sz="1050" dirty="0" err="1" smtClean="0"/>
              <a:t>être</a:t>
            </a:r>
            <a:r>
              <a:rPr lang="en-GB" sz="1050" dirty="0" smtClean="0"/>
              <a:t> </a:t>
            </a:r>
            <a:r>
              <a:rPr lang="en-GB" sz="1050" dirty="0" err="1" smtClean="0"/>
              <a:t>mécanicien</a:t>
            </a:r>
            <a:r>
              <a:rPr lang="en-GB" sz="1050" dirty="0" smtClean="0"/>
              <a:t>/ </a:t>
            </a:r>
            <a:r>
              <a:rPr lang="en-GB" sz="1050" dirty="0" err="1" smtClean="0"/>
              <a:t>pompier</a:t>
            </a:r>
            <a:r>
              <a:rPr lang="en-GB" sz="1050" dirty="0" smtClean="0"/>
              <a:t>/</a:t>
            </a:r>
            <a:r>
              <a:rPr lang="en-GB" sz="1050" dirty="0" err="1" smtClean="0"/>
              <a:t>médecin</a:t>
            </a:r>
            <a:endParaRPr lang="en-GB" sz="1050" dirty="0" smtClean="0"/>
          </a:p>
          <a:p>
            <a:r>
              <a:rPr lang="en-GB" sz="1050" dirty="0" err="1" smtClean="0"/>
              <a:t>Maintenant</a:t>
            </a:r>
            <a:r>
              <a:rPr lang="en-GB" sz="1050" dirty="0" smtClean="0"/>
              <a:t> </a:t>
            </a:r>
            <a:r>
              <a:rPr lang="en-GB" sz="1050" dirty="0" err="1" smtClean="0"/>
              <a:t>j’ai</a:t>
            </a:r>
            <a:r>
              <a:rPr lang="en-GB" sz="1050" dirty="0" smtClean="0"/>
              <a:t> </a:t>
            </a:r>
            <a:r>
              <a:rPr lang="en-GB" sz="1050" dirty="0" err="1" smtClean="0"/>
              <a:t>envie</a:t>
            </a:r>
            <a:r>
              <a:rPr lang="en-GB" sz="1050" dirty="0" smtClean="0"/>
              <a:t> de </a:t>
            </a:r>
            <a:r>
              <a:rPr lang="en-GB" sz="1050" dirty="0" err="1" smtClean="0"/>
              <a:t>travailler</a:t>
            </a:r>
            <a:r>
              <a:rPr lang="en-GB" sz="1050" dirty="0" smtClean="0"/>
              <a:t> </a:t>
            </a:r>
            <a:r>
              <a:rPr lang="en-GB" sz="1050" dirty="0" err="1" smtClean="0"/>
              <a:t>comme</a:t>
            </a:r>
            <a:r>
              <a:rPr lang="en-GB" sz="1050" dirty="0" smtClean="0"/>
              <a:t>…………car…………….</a:t>
            </a:r>
          </a:p>
          <a:p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4677798" y="4979560"/>
            <a:ext cx="2011796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9. </a:t>
            </a:r>
            <a:r>
              <a:rPr lang="en-GB" sz="1050" b="1" dirty="0" err="1" smtClean="0"/>
              <a:t>Quelles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sont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qualités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personnelles</a:t>
            </a:r>
            <a:r>
              <a:rPr lang="en-GB" sz="1050" b="1" dirty="0" smtClean="0"/>
              <a:t>?</a:t>
            </a:r>
          </a:p>
          <a:p>
            <a:endParaRPr lang="en-GB" sz="1050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bien</a:t>
            </a:r>
            <a:r>
              <a:rPr lang="en-GB" sz="1050" dirty="0" smtClean="0"/>
              <a:t> </a:t>
            </a:r>
            <a:r>
              <a:rPr lang="en-GB" sz="1050" dirty="0" err="1" smtClean="0"/>
              <a:t>organisé</a:t>
            </a:r>
            <a:r>
              <a:rPr lang="en-GB" sz="1050" dirty="0" smtClean="0"/>
              <a:t>(e), </a:t>
            </a:r>
            <a:r>
              <a:rPr lang="en-GB" sz="1050" dirty="0" err="1" smtClean="0"/>
              <a:t>très</a:t>
            </a:r>
            <a:r>
              <a:rPr lang="en-GB" sz="1050" dirty="0" smtClean="0"/>
              <a:t> </a:t>
            </a:r>
            <a:r>
              <a:rPr lang="en-GB" sz="1050" dirty="0" err="1" smtClean="0"/>
              <a:t>motivé</a:t>
            </a:r>
            <a:r>
              <a:rPr lang="en-GB" sz="1050" dirty="0" smtClean="0"/>
              <a:t>(e) et </a:t>
            </a:r>
            <a:r>
              <a:rPr lang="en-GB" sz="1050" dirty="0" err="1" smtClean="0"/>
              <a:t>créatif</a:t>
            </a:r>
            <a:r>
              <a:rPr lang="en-GB" sz="1050" dirty="0" smtClean="0"/>
              <a:t>(</a:t>
            </a:r>
            <a:r>
              <a:rPr lang="en-GB" sz="1050" dirty="0" err="1" smtClean="0"/>
              <a:t>ive</a:t>
            </a:r>
            <a:r>
              <a:rPr lang="en-GB" sz="1050" dirty="0" smtClean="0"/>
              <a:t>).</a:t>
            </a:r>
          </a:p>
          <a:p>
            <a:endParaRPr lang="en-GB" sz="1050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positif</a:t>
            </a:r>
            <a:r>
              <a:rPr lang="en-GB" sz="1050" dirty="0" smtClean="0"/>
              <a:t>(</a:t>
            </a:r>
            <a:r>
              <a:rPr lang="en-GB" sz="1050" dirty="0" err="1" smtClean="0"/>
              <a:t>ive</a:t>
            </a:r>
            <a:r>
              <a:rPr lang="en-GB" sz="1050" dirty="0" smtClean="0"/>
              <a:t>) et je </a:t>
            </a:r>
            <a:r>
              <a:rPr lang="en-GB" sz="1050" dirty="0" err="1" smtClean="0"/>
              <a:t>travaille</a:t>
            </a:r>
            <a:r>
              <a:rPr lang="en-GB" sz="1050" dirty="0" smtClean="0"/>
              <a:t> </a:t>
            </a:r>
            <a:r>
              <a:rPr lang="en-GB" sz="1050" dirty="0" err="1" smtClean="0"/>
              <a:t>dur</a:t>
            </a:r>
            <a:r>
              <a:rPr lang="en-GB" sz="1050" dirty="0" smtClean="0"/>
              <a:t> au </a:t>
            </a:r>
            <a:r>
              <a:rPr lang="en-GB" sz="1050" dirty="0" err="1" smtClean="0"/>
              <a:t>collège</a:t>
            </a:r>
            <a:endParaRPr lang="en-GB" sz="1050" dirty="0" smtClean="0"/>
          </a:p>
          <a:p>
            <a:r>
              <a:rPr lang="en-GB" sz="1050" dirty="0" err="1" smtClean="0"/>
              <a:t>J’aime</a:t>
            </a:r>
            <a:r>
              <a:rPr lang="en-GB" sz="1050" dirty="0" smtClean="0"/>
              <a:t> aider les </a:t>
            </a:r>
            <a:r>
              <a:rPr lang="en-GB" sz="1050" dirty="0" err="1" smtClean="0"/>
              <a:t>autres</a:t>
            </a:r>
            <a:r>
              <a:rPr lang="en-GB" sz="1050" dirty="0" smtClean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11760" y="4979560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8.Parler </a:t>
            </a:r>
            <a:r>
              <a:rPr lang="en-GB" sz="1050" b="1" dirty="0" err="1" smtClean="0"/>
              <a:t>d’autres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langues</a:t>
            </a:r>
            <a:r>
              <a:rPr lang="en-GB" sz="1050" b="1" dirty="0" smtClean="0"/>
              <a:t> , </a:t>
            </a:r>
            <a:r>
              <a:rPr lang="en-GB" sz="1050" b="1" dirty="0" err="1" smtClean="0"/>
              <a:t>c’est</a:t>
            </a:r>
            <a:r>
              <a:rPr lang="en-GB" sz="1050" b="1" dirty="0" smtClean="0"/>
              <a:t> important </a:t>
            </a:r>
            <a:r>
              <a:rPr lang="en-GB" sz="1050" b="1" dirty="0" err="1" smtClean="0"/>
              <a:t>ou</a:t>
            </a:r>
            <a:r>
              <a:rPr lang="en-GB" sz="1050" b="1" dirty="0" smtClean="0"/>
              <a:t> non?</a:t>
            </a:r>
          </a:p>
          <a:p>
            <a:endParaRPr lang="en-GB" sz="1050" b="1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parle</a:t>
            </a:r>
            <a:r>
              <a:rPr lang="en-GB" sz="1050" dirty="0" smtClean="0"/>
              <a:t> </a:t>
            </a:r>
            <a:r>
              <a:rPr lang="en-GB" sz="1050" dirty="0" err="1" smtClean="0"/>
              <a:t>bien</a:t>
            </a:r>
            <a:r>
              <a:rPr lang="en-GB" sz="1050" dirty="0" smtClean="0"/>
              <a:t> le </a:t>
            </a:r>
            <a:r>
              <a:rPr lang="en-GB" sz="1050" dirty="0" err="1" smtClean="0"/>
              <a:t>français</a:t>
            </a:r>
            <a:r>
              <a:rPr lang="en-GB" sz="1050" dirty="0" smtClean="0"/>
              <a:t> </a:t>
            </a:r>
            <a:r>
              <a:rPr lang="en-GB" sz="1050" dirty="0" err="1" smtClean="0"/>
              <a:t>naturellement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Parler</a:t>
            </a:r>
            <a:r>
              <a:rPr lang="en-GB" sz="1050" dirty="0" smtClean="0"/>
              <a:t> de </a:t>
            </a:r>
            <a:r>
              <a:rPr lang="en-GB" sz="1050" dirty="0" err="1" smtClean="0"/>
              <a:t>langues</a:t>
            </a:r>
            <a:r>
              <a:rPr lang="en-GB" sz="1050" dirty="0" smtClean="0"/>
              <a:t> </a:t>
            </a:r>
            <a:r>
              <a:rPr lang="en-GB" sz="1050" dirty="0" err="1" smtClean="0"/>
              <a:t>est</a:t>
            </a:r>
            <a:r>
              <a:rPr lang="en-GB" sz="1050" dirty="0" smtClean="0"/>
              <a:t> important  car….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</a:t>
            </a:r>
            <a:r>
              <a:rPr lang="en-GB" sz="1050" dirty="0" err="1" smtClean="0"/>
              <a:t>trouver</a:t>
            </a:r>
            <a:r>
              <a:rPr lang="en-GB" sz="1050" dirty="0" smtClean="0"/>
              <a:t> plus </a:t>
            </a:r>
            <a:r>
              <a:rPr lang="en-GB" sz="1050" dirty="0" err="1" smtClean="0"/>
              <a:t>facilement</a:t>
            </a:r>
            <a:r>
              <a:rPr lang="en-GB" sz="1050" dirty="0" smtClean="0"/>
              <a:t> un bon </a:t>
            </a:r>
            <a:r>
              <a:rPr lang="en-GB" sz="1050" dirty="0" err="1" smtClean="0"/>
              <a:t>emploi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peut</a:t>
            </a:r>
            <a:r>
              <a:rPr lang="en-GB" sz="1050" dirty="0" smtClean="0"/>
              <a:t> voyager </a:t>
            </a:r>
            <a:r>
              <a:rPr lang="en-GB" sz="1050" dirty="0" err="1" smtClean="0"/>
              <a:t>partout</a:t>
            </a:r>
            <a:r>
              <a:rPr lang="en-GB" sz="1050" dirty="0" smtClean="0"/>
              <a:t> </a:t>
            </a:r>
            <a:r>
              <a:rPr lang="en-GB" sz="1050" dirty="0" err="1" smtClean="0"/>
              <a:t>dans</a:t>
            </a:r>
            <a:r>
              <a:rPr lang="en-GB" sz="1050" dirty="0" smtClean="0"/>
              <a:t> le monde.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63389" y="2148703"/>
            <a:ext cx="4176464" cy="27084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      </a:t>
            </a:r>
            <a:r>
              <a:rPr lang="en-GB" sz="1600" b="1" dirty="0" smtClean="0"/>
              <a:t>Theme 4 : Future aspirations and work.</a:t>
            </a:r>
          </a:p>
          <a:p>
            <a:pPr algn="ctr"/>
            <a:r>
              <a:rPr lang="en-GB" sz="1600" b="1" dirty="0"/>
              <a:t>7</a:t>
            </a:r>
            <a:r>
              <a:rPr lang="en-GB" sz="1600" b="1" dirty="0" smtClean="0"/>
              <a:t>. Work/Studies</a:t>
            </a:r>
          </a:p>
          <a:p>
            <a:pPr algn="ctr"/>
            <a:endParaRPr lang="en-GB" sz="1600" b="1" dirty="0" smtClean="0"/>
          </a:p>
          <a:p>
            <a:r>
              <a:rPr lang="en-GB" sz="1200" b="1" dirty="0" smtClean="0"/>
              <a:t>1.What do your parents do for a living?.</a:t>
            </a:r>
          </a:p>
          <a:p>
            <a:r>
              <a:rPr lang="en-GB" sz="1200" b="1" dirty="0" smtClean="0"/>
              <a:t>2.Would you like to work in an office?</a:t>
            </a:r>
          </a:p>
          <a:p>
            <a:r>
              <a:rPr lang="en-GB" sz="1200" b="1" dirty="0" smtClean="0"/>
              <a:t>3. In which sector would you like to work?</a:t>
            </a:r>
          </a:p>
          <a:p>
            <a:r>
              <a:rPr lang="en-GB" sz="1200" b="1" dirty="0" smtClean="0"/>
              <a:t>4. What is you ideal job?</a:t>
            </a:r>
          </a:p>
          <a:p>
            <a:r>
              <a:rPr lang="en-GB" sz="1200" b="1" dirty="0" smtClean="0"/>
              <a:t>5. What’s the most important thing for you in a job?</a:t>
            </a:r>
          </a:p>
          <a:p>
            <a:r>
              <a:rPr lang="en-GB" sz="1200" b="1" dirty="0" smtClean="0"/>
              <a:t>6. Apart from work what are your future plans?</a:t>
            </a:r>
          </a:p>
          <a:p>
            <a:r>
              <a:rPr lang="en-GB" sz="1200" b="1" dirty="0" smtClean="0"/>
              <a:t>7. Do you want to get married one day?</a:t>
            </a:r>
          </a:p>
          <a:p>
            <a:r>
              <a:rPr lang="en-GB" sz="1200" b="1" dirty="0" smtClean="0"/>
              <a:t>8. Is speaking other languages important or not?</a:t>
            </a:r>
          </a:p>
          <a:p>
            <a:r>
              <a:rPr lang="en-GB" sz="1200" b="1" dirty="0" smtClean="0"/>
              <a:t>9. What are your personal qualities?</a:t>
            </a:r>
          </a:p>
          <a:p>
            <a:r>
              <a:rPr lang="en-GB" sz="1200" b="1" dirty="0" smtClean="0"/>
              <a:t>10. Which job did you want to do when you were younger?</a:t>
            </a:r>
          </a:p>
        </p:txBody>
      </p:sp>
      <p:pic>
        <p:nvPicPr>
          <p:cNvPr id="1026" name="Picture 2" descr="C:\Users\TEMP.HBCBSF.277\AppData\Local\Microsoft\Windows\Temporary Internet Files\Content.IE5\ZIVBGKTU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52" y="2221271"/>
            <a:ext cx="329233" cy="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TEMP.HBCBSF.282\AppData\Local\Microsoft\Windows\Temporary Internet Files\Content.IE5\2FNVM6FH\trabajo%20en%20curso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2520990"/>
            <a:ext cx="874787" cy="8747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6366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0F0"/>
            </a:gs>
            <a:gs pos="90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0888" y="149457"/>
            <a:ext cx="1751500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1.A ton </a:t>
            </a:r>
            <a:r>
              <a:rPr lang="en-GB" sz="1050" b="1" dirty="0" err="1" smtClean="0"/>
              <a:t>avis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quelle</a:t>
            </a:r>
            <a:r>
              <a:rPr lang="en-GB" sz="1050" b="1" dirty="0" smtClean="0"/>
              <a:t> sera la plus </a:t>
            </a:r>
            <a:r>
              <a:rPr lang="en-GB" sz="1050" b="1" dirty="0" err="1" smtClean="0"/>
              <a:t>grande</a:t>
            </a:r>
            <a:r>
              <a:rPr lang="en-GB" sz="1050" b="1" dirty="0" smtClean="0"/>
              <a:t> menace pour la </a:t>
            </a:r>
            <a:r>
              <a:rPr lang="en-GB" sz="1050" b="1" dirty="0" err="1" smtClean="0"/>
              <a:t>planète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Le plus grand </a:t>
            </a:r>
            <a:r>
              <a:rPr lang="en-GB" sz="1050" dirty="0" err="1" smtClean="0"/>
              <a:t>problème</a:t>
            </a:r>
            <a:r>
              <a:rPr lang="en-GB" sz="1050" dirty="0" smtClean="0"/>
              <a:t> pour la </a:t>
            </a:r>
            <a:r>
              <a:rPr lang="en-GB" sz="1050" dirty="0" err="1" smtClean="0"/>
              <a:t>planète</a:t>
            </a:r>
            <a:r>
              <a:rPr lang="en-GB" sz="1050" dirty="0" smtClean="0"/>
              <a:t> </a:t>
            </a:r>
            <a:r>
              <a:rPr lang="en-GB" sz="1050" dirty="0" err="1" smtClean="0"/>
              <a:t>c’est</a:t>
            </a:r>
            <a:r>
              <a:rPr lang="en-GB" sz="1050" dirty="0" smtClean="0"/>
              <a:t> …..</a:t>
            </a:r>
          </a:p>
          <a:p>
            <a:r>
              <a:rPr lang="en-GB" sz="1050" dirty="0"/>
              <a:t>l</a:t>
            </a:r>
            <a:r>
              <a:rPr lang="en-GB" sz="1050" dirty="0" smtClean="0"/>
              <a:t>e </a:t>
            </a:r>
            <a:r>
              <a:rPr lang="en-GB" sz="1050" dirty="0" err="1" smtClean="0"/>
              <a:t>changement</a:t>
            </a:r>
            <a:r>
              <a:rPr lang="en-GB" sz="1050" dirty="0" smtClean="0"/>
              <a:t> </a:t>
            </a:r>
            <a:r>
              <a:rPr lang="en-GB" sz="1050" dirty="0" err="1" smtClean="0"/>
              <a:t>climatique</a:t>
            </a:r>
            <a:endParaRPr lang="en-GB" sz="1050" dirty="0" smtClean="0"/>
          </a:p>
          <a:p>
            <a:r>
              <a:rPr lang="en-GB" sz="1050" dirty="0"/>
              <a:t>l</a:t>
            </a:r>
            <a:r>
              <a:rPr lang="en-GB" sz="1050" dirty="0" smtClean="0"/>
              <a:t>a guerre</a:t>
            </a:r>
          </a:p>
          <a:p>
            <a:r>
              <a:rPr lang="en-GB" sz="1050" dirty="0"/>
              <a:t>l</a:t>
            </a:r>
            <a:r>
              <a:rPr lang="en-GB" sz="1050" dirty="0" smtClean="0"/>
              <a:t>a </a:t>
            </a:r>
            <a:r>
              <a:rPr lang="en-GB" sz="1050" dirty="0" err="1" smtClean="0"/>
              <a:t>surpopulation</a:t>
            </a:r>
            <a:endParaRPr lang="en-GB" sz="1050" dirty="0" smtClean="0"/>
          </a:p>
          <a:p>
            <a:r>
              <a:rPr lang="en-GB" sz="1050" dirty="0"/>
              <a:t>l</a:t>
            </a:r>
            <a:r>
              <a:rPr lang="en-GB" sz="1050" dirty="0" smtClean="0"/>
              <a:t>a pollution</a:t>
            </a:r>
            <a:endParaRPr lang="en-GB" sz="1050" dirty="0"/>
          </a:p>
          <a:p>
            <a:endParaRPr lang="en-GB" sz="105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195736" y="103352"/>
            <a:ext cx="2088232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2.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fais</a:t>
            </a:r>
            <a:r>
              <a:rPr lang="en-GB" sz="1050" b="1" dirty="0" smtClean="0"/>
              <a:t> –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pour </a:t>
            </a:r>
            <a:r>
              <a:rPr lang="en-GB" sz="1050" b="1" dirty="0" err="1" smtClean="0"/>
              <a:t>protéger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l’environnement</a:t>
            </a:r>
            <a:r>
              <a:rPr lang="en-GB" sz="1050" dirty="0" smtClean="0"/>
              <a:t>?</a:t>
            </a:r>
          </a:p>
          <a:p>
            <a:endParaRPr lang="en-GB" sz="1050" dirty="0"/>
          </a:p>
          <a:p>
            <a:r>
              <a:rPr lang="en-GB" sz="1050" dirty="0" smtClean="0"/>
              <a:t>Pour aider……</a:t>
            </a:r>
          </a:p>
          <a:p>
            <a:r>
              <a:rPr lang="en-GB" sz="1050" dirty="0" smtClean="0"/>
              <a:t>Je recycle du </a:t>
            </a:r>
            <a:r>
              <a:rPr lang="en-GB" sz="1050" dirty="0" err="1" smtClean="0"/>
              <a:t>papier</a:t>
            </a:r>
            <a:r>
              <a:rPr lang="en-GB" sz="1050" dirty="0" smtClean="0"/>
              <a:t> et du </a:t>
            </a:r>
            <a:r>
              <a:rPr lang="en-GB" sz="1050" dirty="0" err="1" smtClean="0"/>
              <a:t>verre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J’utilise</a:t>
            </a:r>
            <a:r>
              <a:rPr lang="en-GB" sz="1050" dirty="0" smtClean="0"/>
              <a:t> les sacs en </a:t>
            </a:r>
            <a:r>
              <a:rPr lang="en-GB" sz="1050" dirty="0" err="1" smtClean="0"/>
              <a:t>coton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ne </a:t>
            </a:r>
            <a:r>
              <a:rPr lang="en-GB" sz="1050" dirty="0" err="1" smtClean="0"/>
              <a:t>gaspille</a:t>
            </a:r>
            <a:r>
              <a:rPr lang="en-GB" sz="1050" dirty="0" smtClean="0"/>
              <a:t> de </a:t>
            </a:r>
            <a:r>
              <a:rPr lang="en-GB" sz="1050" dirty="0" err="1" smtClean="0"/>
              <a:t>l’eau</a:t>
            </a:r>
            <a:r>
              <a:rPr lang="en-GB" sz="1050" dirty="0" smtClean="0"/>
              <a:t>, je </a:t>
            </a:r>
            <a:r>
              <a:rPr lang="en-GB" sz="1050" dirty="0" err="1" smtClean="0"/>
              <a:t>prends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douche au lieu d’un </a:t>
            </a:r>
            <a:r>
              <a:rPr lang="en-GB" sz="1050" dirty="0" err="1" smtClean="0"/>
              <a:t>bain</a:t>
            </a:r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6" name="TextBox 5"/>
          <p:cNvSpPr txBox="1"/>
          <p:nvPr/>
        </p:nvSpPr>
        <p:spPr>
          <a:xfrm>
            <a:off x="4466545" y="90892"/>
            <a:ext cx="2376264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3.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pourrais</a:t>
            </a:r>
            <a:r>
              <a:rPr lang="en-GB" sz="1050" b="1" dirty="0" smtClean="0"/>
              <a:t> faire de plus pour </a:t>
            </a:r>
            <a:r>
              <a:rPr lang="en-GB" sz="1050" b="1" dirty="0" err="1" smtClean="0"/>
              <a:t>protéger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l’environnement</a:t>
            </a:r>
            <a:r>
              <a:rPr lang="en-GB" sz="1050" b="1" dirty="0" smtClean="0"/>
              <a:t>? </a:t>
            </a:r>
          </a:p>
          <a:p>
            <a:endParaRPr lang="en-GB" sz="1050" b="1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pourrais</a:t>
            </a:r>
            <a:r>
              <a:rPr lang="en-GB" sz="1050" dirty="0" smtClean="0"/>
              <a:t> trier de </a:t>
            </a:r>
            <a:r>
              <a:rPr lang="en-GB" sz="1050" dirty="0" err="1" smtClean="0"/>
              <a:t>déchets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pourrais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au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 en </a:t>
            </a:r>
            <a:r>
              <a:rPr lang="en-GB" sz="1050" dirty="0" err="1" smtClean="0"/>
              <a:t>vélo</a:t>
            </a:r>
            <a:r>
              <a:rPr lang="en-GB" sz="1050" dirty="0"/>
              <a:t> </a:t>
            </a:r>
            <a:r>
              <a:rPr lang="en-GB" sz="1050" dirty="0" err="1" smtClean="0"/>
              <a:t>ou</a:t>
            </a:r>
            <a:r>
              <a:rPr lang="en-GB" sz="1050" dirty="0" smtClean="0"/>
              <a:t> </a:t>
            </a:r>
            <a:r>
              <a:rPr lang="en-GB" sz="1050" dirty="0" err="1" smtClean="0"/>
              <a:t>utiliser</a:t>
            </a:r>
            <a:r>
              <a:rPr lang="en-GB" sz="1050" dirty="0" smtClean="0"/>
              <a:t> les transports en </a:t>
            </a:r>
            <a:r>
              <a:rPr lang="en-GB" sz="1050" dirty="0" err="1" smtClean="0"/>
              <a:t>commun</a:t>
            </a:r>
            <a:endParaRPr lang="en-GB" sz="1050" dirty="0" smtClean="0"/>
          </a:p>
          <a:p>
            <a:endParaRPr lang="en-GB" sz="1050" dirty="0"/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pourrais</a:t>
            </a:r>
            <a:r>
              <a:rPr lang="en-GB" sz="1050" dirty="0" smtClean="0"/>
              <a:t> </a:t>
            </a:r>
            <a:r>
              <a:rPr lang="en-GB" sz="1050" dirty="0" err="1" smtClean="0"/>
              <a:t>boire</a:t>
            </a:r>
            <a:r>
              <a:rPr lang="en-GB" sz="1050" dirty="0" smtClean="0"/>
              <a:t> </a:t>
            </a:r>
            <a:r>
              <a:rPr lang="en-GB" sz="1050" dirty="0" err="1" smtClean="0"/>
              <a:t>l’eau</a:t>
            </a:r>
            <a:r>
              <a:rPr lang="en-GB" sz="1050" dirty="0" smtClean="0"/>
              <a:t> du </a:t>
            </a:r>
            <a:r>
              <a:rPr lang="en-GB" sz="1050" dirty="0" err="1" smtClean="0"/>
              <a:t>robinet</a:t>
            </a:r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7" name="TextBox 6"/>
          <p:cNvSpPr txBox="1"/>
          <p:nvPr/>
        </p:nvSpPr>
        <p:spPr>
          <a:xfrm>
            <a:off x="6961165" y="116632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4.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ton </a:t>
            </a:r>
            <a:r>
              <a:rPr lang="en-GB" sz="1050" b="1" dirty="0" err="1" smtClean="0"/>
              <a:t>école</a:t>
            </a:r>
            <a:r>
              <a:rPr lang="en-GB" sz="1050" b="1" dirty="0" smtClean="0"/>
              <a:t> fait pour </a:t>
            </a:r>
            <a:r>
              <a:rPr lang="en-GB" sz="1050" b="1" dirty="0" err="1" smtClean="0"/>
              <a:t>protéger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l’environnement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Mon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 recycle du </a:t>
            </a:r>
            <a:r>
              <a:rPr lang="en-GB" sz="1050" dirty="0" err="1" smtClean="0"/>
              <a:t>papier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devrait</a:t>
            </a:r>
            <a:r>
              <a:rPr lang="en-GB" sz="1050" dirty="0" smtClean="0"/>
              <a:t> </a:t>
            </a:r>
            <a:r>
              <a:rPr lang="en-GB" sz="1050" dirty="0" err="1" smtClean="0"/>
              <a:t>consommer</a:t>
            </a:r>
            <a:r>
              <a:rPr lang="en-GB" sz="1050" dirty="0" smtClean="0"/>
              <a:t> </a:t>
            </a:r>
            <a:r>
              <a:rPr lang="en-GB" sz="1050" dirty="0" err="1" smtClean="0"/>
              <a:t>moins</a:t>
            </a:r>
            <a:r>
              <a:rPr lang="en-GB" sz="1050" dirty="0" smtClean="0"/>
              <a:t> </a:t>
            </a:r>
            <a:r>
              <a:rPr lang="en-GB" sz="1050" dirty="0" err="1" smtClean="0"/>
              <a:t>d’énergie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On </a:t>
            </a:r>
            <a:r>
              <a:rPr lang="en-GB" sz="1050" dirty="0" err="1" smtClean="0"/>
              <a:t>devrait</a:t>
            </a:r>
            <a:r>
              <a:rPr lang="en-GB" sz="1050" dirty="0" smtClean="0"/>
              <a:t> </a:t>
            </a:r>
            <a:r>
              <a:rPr lang="en-GB" sz="1050" dirty="0" err="1" smtClean="0"/>
              <a:t>éteindre</a:t>
            </a:r>
            <a:r>
              <a:rPr lang="en-GB" sz="1050" dirty="0" smtClean="0"/>
              <a:t> les </a:t>
            </a:r>
            <a:r>
              <a:rPr lang="en-GB" sz="1050" dirty="0" err="1" smtClean="0"/>
              <a:t>appareils</a:t>
            </a:r>
            <a:r>
              <a:rPr lang="en-GB" sz="1050" dirty="0" smtClean="0"/>
              <a:t> </a:t>
            </a:r>
            <a:r>
              <a:rPr lang="en-GB" sz="1050" dirty="0" err="1" smtClean="0"/>
              <a:t>éléctriques</a:t>
            </a:r>
            <a:r>
              <a:rPr lang="en-GB" sz="1050" b="1" dirty="0" smtClean="0"/>
              <a:t>.</a:t>
            </a:r>
          </a:p>
          <a:p>
            <a:endParaRPr lang="en-GB" sz="105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705259"/>
            <a:ext cx="2088232" cy="154657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7.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voudrais</a:t>
            </a:r>
            <a:r>
              <a:rPr lang="en-GB" sz="1050" b="1" dirty="0" smtClean="0"/>
              <a:t> faire du travail </a:t>
            </a:r>
            <a:r>
              <a:rPr lang="en-GB" sz="1050" b="1" dirty="0" err="1" smtClean="0"/>
              <a:t>bénévolé</a:t>
            </a:r>
            <a:r>
              <a:rPr lang="en-GB" sz="1050" b="1" dirty="0" smtClean="0"/>
              <a:t> un jour?</a:t>
            </a:r>
          </a:p>
          <a:p>
            <a:endParaRPr lang="en-GB" sz="1050" b="1" dirty="0"/>
          </a:p>
          <a:p>
            <a:r>
              <a:rPr lang="en-GB" sz="1050" dirty="0" smtClean="0"/>
              <a:t>Un jour 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</a:t>
            </a:r>
            <a:r>
              <a:rPr lang="en-GB" sz="1050" dirty="0" err="1" smtClean="0"/>
              <a:t>aller</a:t>
            </a:r>
            <a:r>
              <a:rPr lang="en-GB" sz="1050" dirty="0" smtClean="0"/>
              <a:t> faire du </a:t>
            </a:r>
            <a:r>
              <a:rPr lang="en-GB" sz="1050" dirty="0" err="1" smtClean="0"/>
              <a:t>bénévolé</a:t>
            </a:r>
            <a:r>
              <a:rPr lang="en-GB" sz="1050" dirty="0" smtClean="0"/>
              <a:t> en </a:t>
            </a:r>
            <a:r>
              <a:rPr lang="en-GB" sz="1050" dirty="0" err="1" smtClean="0"/>
              <a:t>Afrique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voudrais</a:t>
            </a:r>
            <a:r>
              <a:rPr lang="en-GB" sz="1050" dirty="0" smtClean="0"/>
              <a:t> aider les SDF </a:t>
            </a:r>
            <a:r>
              <a:rPr lang="en-GB" sz="1050" dirty="0" err="1" smtClean="0"/>
              <a:t>dans</a:t>
            </a:r>
            <a:r>
              <a:rPr lang="en-GB" sz="1050" dirty="0" smtClean="0"/>
              <a:t> ma </a:t>
            </a:r>
            <a:r>
              <a:rPr lang="en-GB" sz="1050" dirty="0" err="1" smtClean="0"/>
              <a:t>ville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Il y a beaucoup de </a:t>
            </a:r>
            <a:r>
              <a:rPr lang="en-GB" sz="1050" dirty="0" err="1" smtClean="0"/>
              <a:t>personnes</a:t>
            </a:r>
            <a:r>
              <a:rPr lang="en-GB" sz="1050" dirty="0" smtClean="0"/>
              <a:t> qui </a:t>
            </a:r>
            <a:r>
              <a:rPr lang="en-GB" sz="1050" dirty="0" err="1" smtClean="0"/>
              <a:t>ont</a:t>
            </a:r>
            <a:r>
              <a:rPr lang="en-GB" sz="1050" dirty="0" smtClean="0"/>
              <a:t> </a:t>
            </a:r>
            <a:r>
              <a:rPr lang="en-GB" sz="1050" dirty="0" err="1" smtClean="0"/>
              <a:t>besoin</a:t>
            </a:r>
            <a:r>
              <a:rPr lang="en-GB" sz="1050" dirty="0" smtClean="0"/>
              <a:t> de </a:t>
            </a:r>
            <a:r>
              <a:rPr lang="en-GB" sz="1050" dirty="0" err="1" smtClean="0"/>
              <a:t>gentillesse</a:t>
            </a:r>
            <a:r>
              <a:rPr lang="en-GB" sz="1050" dirty="0" smtClean="0"/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573" y="2452611"/>
            <a:ext cx="2088232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5.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achètes</a:t>
            </a:r>
            <a:r>
              <a:rPr lang="en-GB" sz="1050" b="1" dirty="0" smtClean="0"/>
              <a:t> des </a:t>
            </a:r>
            <a:r>
              <a:rPr lang="en-GB" sz="1050" b="1" dirty="0" err="1" smtClean="0"/>
              <a:t>produits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issus</a:t>
            </a:r>
            <a:r>
              <a:rPr lang="en-GB" sz="1050" b="1" dirty="0" smtClean="0"/>
              <a:t> du commerce </a:t>
            </a:r>
            <a:r>
              <a:rPr lang="en-GB" sz="1050" b="1" dirty="0" err="1" smtClean="0"/>
              <a:t>équitable</a:t>
            </a:r>
            <a:r>
              <a:rPr lang="en-GB" sz="1050" b="1" dirty="0" smtClean="0"/>
              <a:t>?</a:t>
            </a:r>
          </a:p>
          <a:p>
            <a:endParaRPr lang="en-GB" sz="1050" b="1" dirty="0" smtClean="0"/>
          </a:p>
          <a:p>
            <a:r>
              <a:rPr lang="en-GB" sz="1050" dirty="0" err="1" smtClean="0"/>
              <a:t>J’achète</a:t>
            </a:r>
            <a:r>
              <a:rPr lang="en-GB" sz="1050" dirty="0" smtClean="0"/>
              <a:t> des </a:t>
            </a:r>
            <a:r>
              <a:rPr lang="en-GB" sz="1050" dirty="0" err="1" smtClean="0"/>
              <a:t>produits</a:t>
            </a:r>
            <a:r>
              <a:rPr lang="en-GB" sz="1050" dirty="0" smtClean="0"/>
              <a:t> </a:t>
            </a:r>
            <a:r>
              <a:rPr lang="en-GB" sz="1050" dirty="0" err="1" smtClean="0"/>
              <a:t>issus</a:t>
            </a:r>
            <a:r>
              <a:rPr lang="en-GB" sz="1050" dirty="0" smtClean="0"/>
              <a:t> du commerce </a:t>
            </a:r>
            <a:r>
              <a:rPr lang="en-GB" sz="1050" dirty="0" err="1" smtClean="0"/>
              <a:t>équitable</a:t>
            </a:r>
            <a:r>
              <a:rPr lang="en-GB" sz="1050" dirty="0" smtClean="0"/>
              <a:t> car……….</a:t>
            </a:r>
          </a:p>
          <a:p>
            <a:endParaRPr lang="en-GB" sz="1050" dirty="0"/>
          </a:p>
          <a:p>
            <a:r>
              <a:rPr lang="en-GB" sz="1050" dirty="0" smtClean="0"/>
              <a:t>Il </a:t>
            </a:r>
            <a:r>
              <a:rPr lang="en-GB" sz="1050" dirty="0" err="1" smtClean="0"/>
              <a:t>faut</a:t>
            </a:r>
            <a:r>
              <a:rPr lang="en-GB" sz="1050" dirty="0" smtClean="0"/>
              <a:t> boycotter les </a:t>
            </a:r>
            <a:r>
              <a:rPr lang="en-GB" sz="1050" dirty="0" err="1" smtClean="0"/>
              <a:t>grands</a:t>
            </a:r>
            <a:r>
              <a:rPr lang="en-GB" sz="1050" dirty="0" smtClean="0"/>
              <a:t> marques car les </a:t>
            </a:r>
            <a:r>
              <a:rPr lang="en-GB" sz="1050" dirty="0" err="1" smtClean="0"/>
              <a:t>ouvriers</a:t>
            </a:r>
            <a:r>
              <a:rPr lang="en-GB" sz="1050" dirty="0" smtClean="0"/>
              <a:t> </a:t>
            </a:r>
            <a:r>
              <a:rPr lang="en-GB" sz="1050" dirty="0" err="1" smtClean="0"/>
              <a:t>sont</a:t>
            </a:r>
            <a:r>
              <a:rPr lang="en-GB" sz="1050" dirty="0" smtClean="0"/>
              <a:t> sous-</a:t>
            </a:r>
            <a:r>
              <a:rPr lang="en-GB" sz="1050" dirty="0" err="1" smtClean="0"/>
              <a:t>payés</a:t>
            </a:r>
            <a:r>
              <a:rPr lang="en-GB" sz="1050" dirty="0" smtClean="0"/>
              <a:t>..</a:t>
            </a:r>
          </a:p>
          <a:p>
            <a:r>
              <a:rPr lang="en-GB" sz="1050" dirty="0" err="1" smtClean="0"/>
              <a:t>Leur</a:t>
            </a:r>
            <a:r>
              <a:rPr lang="en-GB" sz="1050" dirty="0" smtClean="0"/>
              <a:t> </a:t>
            </a:r>
            <a:r>
              <a:rPr lang="en-GB" sz="1050" dirty="0" err="1" smtClean="0"/>
              <a:t>journée</a:t>
            </a:r>
            <a:r>
              <a:rPr lang="en-GB" sz="1050" dirty="0" smtClean="0"/>
              <a:t> de travail </a:t>
            </a:r>
            <a:r>
              <a:rPr lang="en-GB" sz="1050" dirty="0" err="1" smtClean="0"/>
              <a:t>est</a:t>
            </a:r>
            <a:r>
              <a:rPr lang="en-GB" sz="1050" dirty="0" smtClean="0"/>
              <a:t> trop longue.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2240" y="2420887"/>
            <a:ext cx="2227820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6. </a:t>
            </a:r>
            <a:r>
              <a:rPr lang="en-GB" sz="1050" b="1" dirty="0" err="1" smtClean="0"/>
              <a:t>Qu’est-ce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que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tu</a:t>
            </a:r>
            <a:r>
              <a:rPr lang="en-GB" sz="1050" b="1" dirty="0" smtClean="0"/>
              <a:t> as fait </a:t>
            </a:r>
            <a:r>
              <a:rPr lang="en-GB" sz="1050" b="1" dirty="0" err="1" smtClean="0"/>
              <a:t>récemment</a:t>
            </a:r>
            <a:r>
              <a:rPr lang="en-GB" sz="1050" b="1" dirty="0" smtClean="0"/>
              <a:t> pour aider les </a:t>
            </a:r>
            <a:r>
              <a:rPr lang="en-GB" sz="1050" b="1" dirty="0" err="1" smtClean="0"/>
              <a:t>autres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Faire du </a:t>
            </a:r>
            <a:r>
              <a:rPr lang="en-GB" sz="1050" dirty="0" err="1" smtClean="0"/>
              <a:t>bénévolé</a:t>
            </a:r>
            <a:r>
              <a:rPr lang="en-GB" sz="1050" dirty="0" smtClean="0"/>
              <a:t> me </a:t>
            </a:r>
            <a:r>
              <a:rPr lang="en-GB" sz="1050" dirty="0" err="1" smtClean="0"/>
              <a:t>donne</a:t>
            </a:r>
            <a:r>
              <a:rPr lang="en-GB" sz="1050" dirty="0" smtClean="0"/>
              <a:t> de </a:t>
            </a:r>
            <a:r>
              <a:rPr lang="en-GB" sz="1050" dirty="0" err="1" smtClean="0"/>
              <a:t>confiance</a:t>
            </a:r>
            <a:r>
              <a:rPr lang="en-GB" sz="1050" dirty="0" smtClean="0"/>
              <a:t> en </a:t>
            </a:r>
            <a:r>
              <a:rPr lang="en-GB" sz="1050" dirty="0" err="1" smtClean="0"/>
              <a:t>moi</a:t>
            </a:r>
            <a:r>
              <a:rPr lang="en-GB" sz="1050" dirty="0" smtClean="0"/>
              <a:t>.</a:t>
            </a:r>
          </a:p>
          <a:p>
            <a:r>
              <a:rPr lang="en-GB" sz="1050" dirty="0" err="1" smtClean="0"/>
              <a:t>Ca</a:t>
            </a:r>
            <a:r>
              <a:rPr lang="en-GB" sz="1050" dirty="0" smtClean="0"/>
              <a:t> me </a:t>
            </a:r>
            <a:r>
              <a:rPr lang="en-GB" sz="1050" dirty="0" err="1" smtClean="0"/>
              <a:t>donne</a:t>
            </a:r>
            <a:r>
              <a:rPr lang="en-GB" sz="1050" dirty="0" smtClean="0"/>
              <a:t> le sentiment d’être utile.</a:t>
            </a:r>
          </a:p>
          <a:p>
            <a:r>
              <a:rPr lang="en-GB" sz="1050" dirty="0" err="1" smtClean="0"/>
              <a:t>Normalement</a:t>
            </a:r>
            <a:r>
              <a:rPr lang="en-GB" sz="1050" dirty="0" smtClean="0"/>
              <a:t> je rends </a:t>
            </a:r>
            <a:r>
              <a:rPr lang="en-GB" sz="1050" dirty="0" err="1" smtClean="0"/>
              <a:t>visite</a:t>
            </a:r>
            <a:r>
              <a:rPr lang="en-GB" sz="1050" dirty="0" smtClean="0"/>
              <a:t> à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personne</a:t>
            </a:r>
            <a:r>
              <a:rPr lang="en-GB" sz="1050" dirty="0" smtClean="0"/>
              <a:t> </a:t>
            </a:r>
            <a:r>
              <a:rPr lang="en-GB" sz="1050" dirty="0" err="1" smtClean="0"/>
              <a:t>agée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Je </a:t>
            </a:r>
            <a:r>
              <a:rPr lang="en-GB" sz="1050" dirty="0" err="1" smtClean="0"/>
              <a:t>participe</a:t>
            </a:r>
            <a:r>
              <a:rPr lang="en-GB" sz="1050" dirty="0" smtClean="0"/>
              <a:t> à des </a:t>
            </a:r>
            <a:r>
              <a:rPr lang="en-GB" sz="1050" dirty="0" err="1" smtClean="0"/>
              <a:t>projets</a:t>
            </a:r>
            <a:r>
              <a:rPr lang="en-GB" sz="1050" dirty="0" smtClean="0"/>
              <a:t> de conservation au </a:t>
            </a:r>
            <a:r>
              <a:rPr lang="en-GB" sz="1050" dirty="0" err="1" smtClean="0"/>
              <a:t>collège</a:t>
            </a:r>
            <a:r>
              <a:rPr lang="en-GB" sz="1050" dirty="0" smtClean="0"/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61165" y="4866841"/>
            <a:ext cx="2088232" cy="138499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10. </a:t>
            </a:r>
            <a:r>
              <a:rPr lang="en-GB" sz="1050" b="1" dirty="0" err="1" smtClean="0"/>
              <a:t>Est-tu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déjè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allé</a:t>
            </a:r>
            <a:r>
              <a:rPr lang="en-GB" sz="1050" b="1" dirty="0" smtClean="0"/>
              <a:t>(e) à un festival de </a:t>
            </a:r>
            <a:r>
              <a:rPr lang="en-GB" sz="1050" b="1" dirty="0" err="1" smtClean="0"/>
              <a:t>musique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Il y a </a:t>
            </a:r>
            <a:r>
              <a:rPr lang="en-GB" sz="1050" dirty="0" err="1" smtClean="0"/>
              <a:t>deux</a:t>
            </a:r>
            <a:r>
              <a:rPr lang="en-GB" sz="1050" dirty="0" smtClean="0"/>
              <a:t> </a:t>
            </a:r>
            <a:r>
              <a:rPr lang="en-GB" sz="1050" dirty="0" err="1" smtClean="0"/>
              <a:t>ans</a:t>
            </a:r>
            <a:r>
              <a:rPr lang="en-GB" sz="1050" dirty="0" smtClean="0"/>
              <a:t> je </a:t>
            </a:r>
            <a:r>
              <a:rPr lang="en-GB" sz="1050" dirty="0" err="1" smtClean="0"/>
              <a:t>suis</a:t>
            </a:r>
            <a:r>
              <a:rPr lang="en-GB" sz="1050" dirty="0" smtClean="0"/>
              <a:t> </a:t>
            </a:r>
            <a:r>
              <a:rPr lang="en-GB" sz="1050" dirty="0" err="1" smtClean="0"/>
              <a:t>allé</a:t>
            </a:r>
            <a:r>
              <a:rPr lang="en-GB" sz="1050" dirty="0" smtClean="0"/>
              <a:t>(e) à un festival de </a:t>
            </a:r>
            <a:r>
              <a:rPr lang="en-GB" sz="1050" dirty="0" err="1" smtClean="0"/>
              <a:t>musique</a:t>
            </a:r>
            <a:r>
              <a:rPr lang="en-GB" sz="1050" dirty="0" smtClean="0"/>
              <a:t> à Leeds.</a:t>
            </a:r>
          </a:p>
          <a:p>
            <a:r>
              <a:rPr lang="en-GB" sz="1050" dirty="0" smtClean="0"/>
              <a:t>Les festivals </a:t>
            </a:r>
            <a:r>
              <a:rPr lang="en-GB" sz="1050" dirty="0" err="1" smtClean="0"/>
              <a:t>sont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chose positive pour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région</a:t>
            </a:r>
            <a:r>
              <a:rPr lang="en-GB" sz="1050" dirty="0"/>
              <a:t> </a:t>
            </a:r>
            <a:r>
              <a:rPr lang="en-GB" sz="1050" dirty="0" smtClean="0"/>
              <a:t>car…..</a:t>
            </a:r>
          </a:p>
          <a:p>
            <a:r>
              <a:rPr lang="en-GB" sz="1050" dirty="0" smtClean="0"/>
              <a:t>.</a:t>
            </a:r>
            <a:endParaRPr lang="en-GB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4720444" y="4866841"/>
            <a:ext cx="2011796" cy="186974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9. </a:t>
            </a:r>
            <a:r>
              <a:rPr lang="en-GB" sz="1050" b="1" dirty="0" err="1" smtClean="0"/>
              <a:t>Quels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sont</a:t>
            </a:r>
            <a:r>
              <a:rPr lang="en-GB" sz="1050" b="1" dirty="0" smtClean="0"/>
              <a:t> les </a:t>
            </a:r>
            <a:r>
              <a:rPr lang="en-GB" sz="1050" b="1" dirty="0" err="1" smtClean="0"/>
              <a:t>avantages</a:t>
            </a:r>
            <a:r>
              <a:rPr lang="en-GB" sz="1050" b="1" dirty="0" smtClean="0"/>
              <a:t> des </a:t>
            </a:r>
            <a:r>
              <a:rPr lang="en-GB" sz="1050" b="1" dirty="0" err="1" smtClean="0"/>
              <a:t>grands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événements</a:t>
            </a:r>
            <a:r>
              <a:rPr lang="en-GB" sz="1050" b="1" dirty="0" smtClean="0"/>
              <a:t> </a:t>
            </a:r>
            <a:r>
              <a:rPr lang="en-GB" sz="1050" b="1" dirty="0" err="1" smtClean="0"/>
              <a:t>sportifs</a:t>
            </a:r>
            <a:r>
              <a:rPr lang="en-GB" sz="1050" b="1" dirty="0" smtClean="0"/>
              <a:t>?</a:t>
            </a:r>
          </a:p>
          <a:p>
            <a:endParaRPr lang="en-GB" sz="1050" b="1" dirty="0"/>
          </a:p>
          <a:p>
            <a:r>
              <a:rPr lang="en-GB" sz="1050" dirty="0" smtClean="0"/>
              <a:t>D’un part………</a:t>
            </a:r>
          </a:p>
          <a:p>
            <a:r>
              <a:rPr lang="en-GB" sz="1050" dirty="0" err="1" smtClean="0"/>
              <a:t>Ça</a:t>
            </a:r>
            <a:r>
              <a:rPr lang="en-GB" sz="1050" dirty="0" smtClean="0"/>
              <a:t> met en </a:t>
            </a:r>
            <a:r>
              <a:rPr lang="en-GB" sz="1050" dirty="0" err="1" smtClean="0"/>
              <a:t>avant</a:t>
            </a:r>
            <a:r>
              <a:rPr lang="en-GB" sz="1050" dirty="0" smtClean="0"/>
              <a:t> la culture</a:t>
            </a:r>
          </a:p>
          <a:p>
            <a:r>
              <a:rPr lang="en-GB" sz="1050" dirty="0" err="1" smtClean="0"/>
              <a:t>Ça</a:t>
            </a:r>
            <a:r>
              <a:rPr lang="en-GB" sz="1050" dirty="0" smtClean="0"/>
              <a:t> encourage la </a:t>
            </a:r>
            <a:r>
              <a:rPr lang="en-GB" sz="1050" dirty="0" err="1" smtClean="0"/>
              <a:t>pratique</a:t>
            </a:r>
            <a:r>
              <a:rPr lang="en-GB" sz="1050" dirty="0" smtClean="0"/>
              <a:t> du sport.</a:t>
            </a:r>
          </a:p>
          <a:p>
            <a:r>
              <a:rPr lang="en-GB" sz="1050" dirty="0" err="1" smtClean="0"/>
              <a:t>Ça</a:t>
            </a:r>
            <a:r>
              <a:rPr lang="en-GB" sz="1050" dirty="0" smtClean="0"/>
              <a:t> unit les gens</a:t>
            </a:r>
          </a:p>
          <a:p>
            <a:r>
              <a:rPr lang="en-GB" sz="1050" dirty="0" err="1" smtClean="0"/>
              <a:t>Cependant</a:t>
            </a:r>
            <a:r>
              <a:rPr lang="en-GB" sz="1050" dirty="0" smtClean="0"/>
              <a:t> les prix </a:t>
            </a:r>
            <a:r>
              <a:rPr lang="en-GB" sz="1050" dirty="0" err="1" smtClean="0"/>
              <a:t>augmentent</a:t>
            </a:r>
            <a:endParaRPr lang="en-GB" sz="1050" dirty="0" smtClean="0"/>
          </a:p>
          <a:p>
            <a:r>
              <a:rPr lang="en-GB" sz="1050" dirty="0" smtClean="0"/>
              <a:t>et </a:t>
            </a:r>
            <a:r>
              <a:rPr lang="en-GB" sz="1050" dirty="0" err="1" smtClean="0"/>
              <a:t>ça</a:t>
            </a:r>
            <a:r>
              <a:rPr lang="en-GB" sz="1050" dirty="0" smtClean="0"/>
              <a:t> </a:t>
            </a:r>
            <a:r>
              <a:rPr lang="en-GB" sz="1050" dirty="0" err="1" smtClean="0"/>
              <a:t>laisse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</a:t>
            </a:r>
            <a:r>
              <a:rPr lang="en-GB" sz="1050" dirty="0" err="1" smtClean="0"/>
              <a:t>empreinte</a:t>
            </a:r>
            <a:r>
              <a:rPr lang="en-GB" sz="1050" dirty="0" smtClean="0"/>
              <a:t> </a:t>
            </a:r>
            <a:r>
              <a:rPr lang="en-GB" sz="1050" dirty="0" err="1" smtClean="0"/>
              <a:t>carbone</a:t>
            </a:r>
            <a:r>
              <a:rPr lang="en-GB" sz="1050" dirty="0" smtClean="0"/>
              <a:t> </a:t>
            </a:r>
            <a:r>
              <a:rPr lang="en-GB" sz="1050" dirty="0" err="1" smtClean="0"/>
              <a:t>importante</a:t>
            </a:r>
            <a:r>
              <a:rPr lang="en-GB" sz="1050" dirty="0" smtClean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42318" y="4866841"/>
            <a:ext cx="2088232" cy="17081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050" b="1" dirty="0" smtClean="0"/>
              <a:t>8.Quels </a:t>
            </a:r>
            <a:r>
              <a:rPr lang="en-GB" sz="1050" b="1" dirty="0" err="1" smtClean="0"/>
              <a:t>sont</a:t>
            </a:r>
            <a:r>
              <a:rPr lang="en-GB" sz="1050" b="1" dirty="0" smtClean="0"/>
              <a:t> les </a:t>
            </a:r>
            <a:r>
              <a:rPr lang="en-GB" sz="1050" b="1" dirty="0" err="1" smtClean="0"/>
              <a:t>problèmes</a:t>
            </a:r>
            <a:r>
              <a:rPr lang="en-GB" sz="1050" b="1" dirty="0" smtClean="0"/>
              <a:t> pour les SDF?</a:t>
            </a:r>
          </a:p>
          <a:p>
            <a:endParaRPr lang="en-GB" sz="1050" b="1" dirty="0"/>
          </a:p>
          <a:p>
            <a:r>
              <a:rPr lang="en-GB" sz="1050" dirty="0" smtClean="0"/>
              <a:t>Les SDF </a:t>
            </a:r>
            <a:r>
              <a:rPr lang="en-GB" sz="1050" dirty="0" err="1" smtClean="0"/>
              <a:t>ont</a:t>
            </a:r>
            <a:r>
              <a:rPr lang="en-GB" sz="1050" dirty="0" smtClean="0"/>
              <a:t> beaucoup de </a:t>
            </a:r>
            <a:r>
              <a:rPr lang="en-GB" sz="1050" dirty="0" err="1" smtClean="0"/>
              <a:t>problèmes</a:t>
            </a:r>
            <a:r>
              <a:rPr lang="en-GB" sz="1050" dirty="0" smtClean="0"/>
              <a:t>.</a:t>
            </a:r>
          </a:p>
          <a:p>
            <a:r>
              <a:rPr lang="en-GB" sz="1050" dirty="0" smtClean="0"/>
              <a:t>Sans </a:t>
            </a:r>
            <a:r>
              <a:rPr lang="en-GB" sz="1050" dirty="0" err="1" smtClean="0"/>
              <a:t>adresse</a:t>
            </a:r>
            <a:r>
              <a:rPr lang="en-GB" sz="1050" dirty="0" smtClean="0"/>
              <a:t> on ne </a:t>
            </a:r>
            <a:r>
              <a:rPr lang="en-GB" sz="1050" dirty="0" err="1" smtClean="0"/>
              <a:t>peut</a:t>
            </a:r>
            <a:r>
              <a:rPr lang="en-GB" sz="1050" dirty="0" smtClean="0"/>
              <a:t> pas </a:t>
            </a:r>
            <a:r>
              <a:rPr lang="en-GB" sz="1050" dirty="0" err="1" smtClean="0"/>
              <a:t>obtenir</a:t>
            </a:r>
            <a:r>
              <a:rPr lang="en-GB" sz="1050" dirty="0" smtClean="0"/>
              <a:t> un travail.</a:t>
            </a:r>
          </a:p>
          <a:p>
            <a:r>
              <a:rPr lang="en-GB" sz="1050" dirty="0" smtClean="0"/>
              <a:t>Sans travail on ne </a:t>
            </a:r>
            <a:r>
              <a:rPr lang="en-GB" sz="1050" dirty="0" err="1" smtClean="0"/>
              <a:t>peut</a:t>
            </a:r>
            <a:r>
              <a:rPr lang="en-GB" sz="1050" dirty="0" smtClean="0"/>
              <a:t> pas </a:t>
            </a:r>
            <a:r>
              <a:rPr lang="en-GB" sz="1050" dirty="0" err="1" smtClean="0"/>
              <a:t>acheter</a:t>
            </a:r>
            <a:r>
              <a:rPr lang="en-GB" sz="1050" dirty="0" smtClean="0"/>
              <a:t> de la </a:t>
            </a:r>
            <a:r>
              <a:rPr lang="en-GB" sz="1050" dirty="0" err="1" smtClean="0"/>
              <a:t>nourriture</a:t>
            </a:r>
            <a:r>
              <a:rPr lang="en-GB" sz="1050" dirty="0" smtClean="0"/>
              <a:t>. </a:t>
            </a:r>
          </a:p>
          <a:p>
            <a:r>
              <a:rPr lang="en-GB" sz="1050" dirty="0" err="1" smtClean="0"/>
              <a:t>C’est</a:t>
            </a:r>
            <a:r>
              <a:rPr lang="en-GB" sz="1050" dirty="0" smtClean="0"/>
              <a:t> </a:t>
            </a:r>
            <a:r>
              <a:rPr lang="en-GB" sz="1050" dirty="0" err="1" smtClean="0"/>
              <a:t>une</a:t>
            </a:r>
            <a:r>
              <a:rPr lang="en-GB" sz="1050" dirty="0" smtClean="0"/>
              <a:t> vie </a:t>
            </a:r>
            <a:r>
              <a:rPr lang="en-GB" sz="1050" dirty="0" err="1" smtClean="0"/>
              <a:t>difficile</a:t>
            </a:r>
            <a:r>
              <a:rPr lang="en-GB" sz="1050" b="1" dirty="0" smtClean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374954" y="1730225"/>
            <a:ext cx="4311192" cy="29546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       </a:t>
            </a:r>
            <a:r>
              <a:rPr lang="en-GB" sz="1600" b="1" dirty="0" smtClean="0"/>
              <a:t>Theme 5 : International and Global Dimension.</a:t>
            </a:r>
          </a:p>
          <a:p>
            <a:pPr algn="ctr"/>
            <a:r>
              <a:rPr lang="en-GB" sz="1600" b="1" dirty="0" smtClean="0"/>
              <a:t>8. Environment</a:t>
            </a:r>
          </a:p>
          <a:p>
            <a:pPr algn="ctr"/>
            <a:endParaRPr lang="en-GB" sz="1600" b="1" dirty="0" smtClean="0"/>
          </a:p>
          <a:p>
            <a:r>
              <a:rPr lang="en-GB" sz="1200" b="1" dirty="0" smtClean="0"/>
              <a:t>1.In your opinion what will be the biggest threat for the planet?</a:t>
            </a:r>
          </a:p>
          <a:p>
            <a:r>
              <a:rPr lang="en-GB" sz="1200" b="1" dirty="0" smtClean="0"/>
              <a:t>2.What do you do to protect the environment?</a:t>
            </a:r>
          </a:p>
          <a:p>
            <a:r>
              <a:rPr lang="en-GB" sz="1200" b="1" dirty="0" smtClean="0"/>
              <a:t>3. What could you do to protect the environment?</a:t>
            </a:r>
          </a:p>
          <a:p>
            <a:r>
              <a:rPr lang="en-GB" sz="1200" b="1" dirty="0" smtClean="0"/>
              <a:t>4. What does your school do to protect the environment?</a:t>
            </a:r>
          </a:p>
          <a:p>
            <a:r>
              <a:rPr lang="en-GB" sz="1200" b="1" dirty="0" smtClean="0"/>
              <a:t>5. Do you buy fair trade products?</a:t>
            </a:r>
          </a:p>
          <a:p>
            <a:r>
              <a:rPr lang="en-GB" sz="1200" b="1" dirty="0" smtClean="0"/>
              <a:t>6. What have you done to help others recently?</a:t>
            </a:r>
          </a:p>
          <a:p>
            <a:r>
              <a:rPr lang="en-GB" sz="1200" b="1" dirty="0" smtClean="0"/>
              <a:t>7. Would you like to do volunteer work one day?</a:t>
            </a:r>
          </a:p>
          <a:p>
            <a:r>
              <a:rPr lang="en-GB" sz="1200" b="1" dirty="0" smtClean="0"/>
              <a:t>8. Which problems do homeless people have?</a:t>
            </a:r>
          </a:p>
          <a:p>
            <a:r>
              <a:rPr lang="en-GB" sz="1200" b="1" dirty="0" smtClean="0"/>
              <a:t>9. What are the advantages of major sporting events?</a:t>
            </a:r>
          </a:p>
          <a:p>
            <a:r>
              <a:rPr lang="en-GB" sz="1200" b="1" dirty="0" smtClean="0"/>
              <a:t>10. Have you ever been to a music festival?</a:t>
            </a:r>
          </a:p>
        </p:txBody>
      </p:sp>
      <p:pic>
        <p:nvPicPr>
          <p:cNvPr id="1026" name="Picture 2" descr="C:\Users\TEMP.HBCBSF.277\AppData\Local\Microsoft\Windows\Temporary Internet Files\Content.IE5\ZIVBGKTU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52" y="2221271"/>
            <a:ext cx="329233" cy="33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TEMP.HBCBSF.282\AppData\Local\Microsoft\Windows\Temporary Internet Files\Content.IE5\0WY3G9OH\clrglobe[1]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0970" y="2214132"/>
            <a:ext cx="370687" cy="413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786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895</TotalTime>
  <Words>4462</Words>
  <Application>Microsoft Office PowerPoint</Application>
  <PresentationFormat>On-screen Show (4:3)</PresentationFormat>
  <Paragraphs>636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TEMPEST</dc:creator>
  <cp:lastModifiedBy>Doyle, Eleanor</cp:lastModifiedBy>
  <cp:revision>71</cp:revision>
  <cp:lastPrinted>2019-11-18T15:33:53Z</cp:lastPrinted>
  <dcterms:created xsi:type="dcterms:W3CDTF">2018-06-07T18:37:27Z</dcterms:created>
  <dcterms:modified xsi:type="dcterms:W3CDTF">2019-11-18T15:33:56Z</dcterms:modified>
</cp:coreProperties>
</file>