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9144000" cy="6858000" type="screen4x3"/>
  <p:notesSz cx="9929813" cy="67992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08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596" y="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86A1D-A484-484B-9623-067EAD73EEF4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812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596" y="645812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29885-4380-4DEE-80ED-150E6D2280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46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22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471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07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90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809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087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56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416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965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90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B3324-ADAA-4A0C-BC46-5CEB2155F6FD}" type="datetimeFigureOut">
              <a:rPr lang="en-GB" smtClean="0"/>
              <a:t>20/10/2017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75B23-0C15-463B-AA48-4B7903187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968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6804" y="116632"/>
            <a:ext cx="1925960" cy="178510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000" b="1" i="1" u="sng" dirty="0" smtClean="0"/>
              <a:t>Useful structures</a:t>
            </a:r>
          </a:p>
          <a:p>
            <a:endParaRPr lang="en-GB" sz="1000" dirty="0" smtClean="0"/>
          </a:p>
          <a:p>
            <a:r>
              <a:rPr lang="en-GB" sz="1000" b="1" dirty="0" err="1" smtClean="0"/>
              <a:t>J’aime</a:t>
            </a:r>
            <a:r>
              <a:rPr lang="en-GB" sz="1000" b="1" dirty="0" smtClean="0"/>
              <a:t> </a:t>
            </a:r>
            <a:r>
              <a:rPr lang="en-GB" sz="1000" dirty="0" smtClean="0"/>
              <a:t>– I like</a:t>
            </a:r>
          </a:p>
          <a:p>
            <a:r>
              <a:rPr lang="en-GB" sz="1000" b="1" dirty="0" smtClean="0"/>
              <a:t>Je </a:t>
            </a:r>
            <a:r>
              <a:rPr lang="en-GB" sz="1000" b="1" dirty="0" err="1" smtClean="0"/>
              <a:t>déteste</a:t>
            </a:r>
            <a:r>
              <a:rPr lang="en-GB" sz="1000" b="1" dirty="0" smtClean="0"/>
              <a:t> </a:t>
            </a:r>
            <a:r>
              <a:rPr lang="en-GB" sz="1000" dirty="0" smtClean="0"/>
              <a:t>– I hate</a:t>
            </a:r>
          </a:p>
          <a:p>
            <a:r>
              <a:rPr lang="en-GB" sz="1000" b="1" dirty="0" err="1" smtClean="0"/>
              <a:t>J’ai</a:t>
            </a:r>
            <a:r>
              <a:rPr lang="en-GB" sz="1000" b="1" dirty="0" smtClean="0"/>
              <a:t> </a:t>
            </a:r>
            <a:r>
              <a:rPr lang="en-GB" sz="1000" dirty="0" smtClean="0"/>
              <a:t>– I have</a:t>
            </a:r>
          </a:p>
          <a:p>
            <a:r>
              <a:rPr lang="en-GB" sz="1000" b="1" dirty="0" smtClean="0"/>
              <a:t>Je </a:t>
            </a:r>
            <a:r>
              <a:rPr lang="en-GB" sz="1000" b="1" dirty="0" err="1" smtClean="0"/>
              <a:t>suis</a:t>
            </a:r>
            <a:r>
              <a:rPr lang="en-GB" sz="1000" b="1" dirty="0" smtClean="0"/>
              <a:t> </a:t>
            </a:r>
            <a:r>
              <a:rPr lang="en-GB" sz="1000" dirty="0" smtClean="0"/>
              <a:t>– I am</a:t>
            </a:r>
          </a:p>
          <a:p>
            <a:r>
              <a:rPr lang="en-GB" sz="1000" b="1" dirty="0" smtClean="0"/>
              <a:t>Je </a:t>
            </a:r>
            <a:r>
              <a:rPr lang="en-GB" sz="1000" b="1" dirty="0" err="1" smtClean="0"/>
              <a:t>voudrais</a:t>
            </a:r>
            <a:r>
              <a:rPr lang="en-GB" sz="1000" b="1" dirty="0" smtClean="0"/>
              <a:t> </a:t>
            </a:r>
            <a:r>
              <a:rPr lang="en-GB" sz="1000" dirty="0" smtClean="0"/>
              <a:t>– I would like</a:t>
            </a:r>
          </a:p>
          <a:p>
            <a:r>
              <a:rPr lang="en-GB" sz="1000" b="1" dirty="0" smtClean="0"/>
              <a:t>Il y a </a:t>
            </a:r>
            <a:r>
              <a:rPr lang="en-GB" sz="1000" dirty="0" smtClean="0"/>
              <a:t>= There is</a:t>
            </a:r>
          </a:p>
          <a:p>
            <a:r>
              <a:rPr lang="en-GB" sz="1000" b="1" dirty="0" smtClean="0"/>
              <a:t>Je </a:t>
            </a:r>
            <a:r>
              <a:rPr lang="en-GB" sz="1000" b="1" dirty="0" err="1" smtClean="0"/>
              <a:t>peux</a:t>
            </a:r>
            <a:r>
              <a:rPr lang="en-GB" sz="1000" b="1" dirty="0" smtClean="0"/>
              <a:t> / </a:t>
            </a:r>
            <a:r>
              <a:rPr lang="en-GB" sz="1000" b="1" dirty="0" err="1" smtClean="0"/>
              <a:t>peux</a:t>
            </a:r>
            <a:r>
              <a:rPr lang="en-GB" sz="1000" b="1" dirty="0" smtClean="0"/>
              <a:t>-je </a:t>
            </a:r>
            <a:r>
              <a:rPr lang="en-GB" sz="1000" dirty="0" smtClean="0"/>
              <a:t>= I can / Can </a:t>
            </a:r>
            <a:r>
              <a:rPr lang="en-GB" sz="1000" dirty="0" err="1" smtClean="0"/>
              <a:t>i</a:t>
            </a:r>
            <a:r>
              <a:rPr lang="en-GB" sz="1000" dirty="0" smtClean="0"/>
              <a:t>?</a:t>
            </a:r>
          </a:p>
          <a:p>
            <a:r>
              <a:rPr lang="en-GB" sz="1000" b="1" dirty="0" smtClean="0"/>
              <a:t>Je </a:t>
            </a:r>
            <a:r>
              <a:rPr lang="en-GB" sz="1000" b="1" dirty="0" err="1" smtClean="0"/>
              <a:t>dois</a:t>
            </a:r>
            <a:r>
              <a:rPr lang="en-GB" sz="1000" b="1" dirty="0" smtClean="0"/>
              <a:t> / </a:t>
            </a:r>
            <a:r>
              <a:rPr lang="en-GB" sz="1000" b="1" dirty="0" err="1" smtClean="0"/>
              <a:t>dois</a:t>
            </a:r>
            <a:r>
              <a:rPr lang="en-GB" sz="1000" b="1" dirty="0" smtClean="0"/>
              <a:t>-je (?)</a:t>
            </a:r>
            <a:r>
              <a:rPr lang="en-GB" sz="1000" dirty="0" smtClean="0"/>
              <a:t>= I must / must </a:t>
            </a:r>
            <a:r>
              <a:rPr lang="en-GB" sz="1000" dirty="0" err="1" smtClean="0"/>
              <a:t>i</a:t>
            </a:r>
            <a:r>
              <a:rPr lang="en-GB" sz="1000" dirty="0" smtClean="0"/>
              <a:t>?</a:t>
            </a:r>
            <a:endParaRPr lang="en-GB" sz="1000" dirty="0"/>
          </a:p>
        </p:txBody>
      </p:sp>
      <p:sp>
        <p:nvSpPr>
          <p:cNvPr id="6" name="Rectangle 5"/>
          <p:cNvSpPr/>
          <p:nvPr/>
        </p:nvSpPr>
        <p:spPr>
          <a:xfrm>
            <a:off x="4139952" y="404664"/>
            <a:ext cx="4572000" cy="600164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en-GB" sz="1200" b="1" i="1" u="sng" dirty="0" smtClean="0"/>
              <a:t>Useful Questions/statements</a:t>
            </a:r>
          </a:p>
          <a:p>
            <a:pPr algn="ctr"/>
            <a:endParaRPr lang="en-GB" sz="1200" b="1" i="1" u="sng" dirty="0" smtClean="0"/>
          </a:p>
          <a:p>
            <a:r>
              <a:rPr lang="en-GB" sz="1200" b="1" dirty="0" smtClean="0"/>
              <a:t>1. </a:t>
            </a:r>
            <a:r>
              <a:rPr lang="en-GB" sz="1200" b="1" dirty="0" err="1" smtClean="0"/>
              <a:t>Aimes-tu</a:t>
            </a:r>
            <a:r>
              <a:rPr lang="en-GB" sz="1200" b="1" dirty="0" smtClean="0"/>
              <a:t> ………..? </a:t>
            </a:r>
            <a:r>
              <a:rPr lang="en-GB" sz="1200" b="1" dirty="0" err="1" smtClean="0"/>
              <a:t>Aimez</a:t>
            </a:r>
            <a:r>
              <a:rPr lang="en-GB" sz="1200" b="1" dirty="0" smtClean="0"/>
              <a:t> –</a:t>
            </a:r>
            <a:r>
              <a:rPr lang="en-GB" sz="1200" b="1" dirty="0" err="1" smtClean="0"/>
              <a:t>vous</a:t>
            </a:r>
            <a:r>
              <a:rPr lang="en-GB" sz="1200" b="1" dirty="0" smtClean="0"/>
              <a:t>…………?</a:t>
            </a:r>
            <a:r>
              <a:rPr lang="en-GB" sz="1200" dirty="0" smtClean="0"/>
              <a:t>  = Do you like?</a:t>
            </a:r>
          </a:p>
          <a:p>
            <a:r>
              <a:rPr lang="en-GB" sz="1200" b="1" dirty="0" smtClean="0"/>
              <a:t>2. As –</a:t>
            </a:r>
            <a:r>
              <a:rPr lang="en-GB" sz="1200" b="1" dirty="0" err="1" smtClean="0"/>
              <a:t>tu</a:t>
            </a:r>
            <a:r>
              <a:rPr lang="en-GB" sz="1200" b="1" dirty="0" smtClean="0"/>
              <a:t>………………? </a:t>
            </a:r>
            <a:r>
              <a:rPr lang="en-GB" sz="1200" b="1" dirty="0" err="1" smtClean="0"/>
              <a:t>Avez</a:t>
            </a:r>
            <a:r>
              <a:rPr lang="en-GB" sz="1200" b="1" dirty="0" smtClean="0"/>
              <a:t> –</a:t>
            </a:r>
            <a:r>
              <a:rPr lang="en-GB" sz="1200" b="1" dirty="0" err="1" smtClean="0"/>
              <a:t>vous</a:t>
            </a:r>
            <a:r>
              <a:rPr lang="en-GB" sz="1200" b="1" dirty="0" smtClean="0"/>
              <a:t>………..?  </a:t>
            </a:r>
            <a:r>
              <a:rPr lang="en-GB" sz="1200" dirty="0" smtClean="0"/>
              <a:t>= Do you have?</a:t>
            </a:r>
          </a:p>
          <a:p>
            <a:r>
              <a:rPr lang="en-GB" sz="1200" b="1" dirty="0" smtClean="0"/>
              <a:t>3. </a:t>
            </a:r>
            <a:r>
              <a:rPr lang="en-GB" sz="1200" b="1" dirty="0" err="1" smtClean="0"/>
              <a:t>Tu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veux</a:t>
            </a:r>
            <a:r>
              <a:rPr lang="en-GB" sz="1200" b="1" dirty="0" smtClean="0"/>
              <a:t>……………? </a:t>
            </a:r>
            <a:r>
              <a:rPr lang="en-GB" sz="1200" b="1" dirty="0" err="1" smtClean="0"/>
              <a:t>Vous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voulez</a:t>
            </a:r>
            <a:r>
              <a:rPr lang="en-GB" sz="1200" b="1" dirty="0" smtClean="0"/>
              <a:t>…………..? </a:t>
            </a:r>
            <a:r>
              <a:rPr lang="en-GB" sz="1200" dirty="0" smtClean="0"/>
              <a:t>=  Do you want?</a:t>
            </a:r>
          </a:p>
          <a:p>
            <a:r>
              <a:rPr lang="en-GB" sz="1200" b="1" dirty="0" smtClean="0"/>
              <a:t>4. </a:t>
            </a:r>
            <a:r>
              <a:rPr lang="en-GB" sz="1200" b="1" dirty="0" err="1" smtClean="0"/>
              <a:t>Tu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préfères</a:t>
            </a:r>
            <a:r>
              <a:rPr lang="en-GB" sz="1200" b="1" dirty="0" smtClean="0"/>
              <a:t>… ? / </a:t>
            </a:r>
            <a:r>
              <a:rPr lang="en-GB" sz="1200" b="1" dirty="0" err="1" smtClean="0"/>
              <a:t>Préfèrez-vous</a:t>
            </a:r>
            <a:r>
              <a:rPr lang="en-GB" sz="1200" b="1" dirty="0" smtClean="0"/>
              <a:t>… ? </a:t>
            </a:r>
            <a:r>
              <a:rPr lang="en-GB" sz="1200" dirty="0" smtClean="0"/>
              <a:t>= Do you prefer ?</a:t>
            </a:r>
          </a:p>
          <a:p>
            <a:r>
              <a:rPr lang="en-GB" sz="1200" b="1" dirty="0"/>
              <a:t>5</a:t>
            </a:r>
            <a:r>
              <a:rPr lang="en-GB" sz="1200" b="1" dirty="0" smtClean="0"/>
              <a:t>. Que </a:t>
            </a:r>
            <a:r>
              <a:rPr lang="en-GB" sz="1200" b="1" dirty="0" err="1" smtClean="0"/>
              <a:t>penses-tu</a:t>
            </a:r>
            <a:r>
              <a:rPr lang="en-GB" sz="1200" b="1" dirty="0" smtClean="0"/>
              <a:t>  de… ? Que </a:t>
            </a:r>
            <a:r>
              <a:rPr lang="en-GB" sz="1200" b="1" dirty="0" err="1" smtClean="0"/>
              <a:t>pensez-vous</a:t>
            </a:r>
            <a:r>
              <a:rPr lang="en-GB" sz="1200" b="1" dirty="0" smtClean="0"/>
              <a:t> de…? </a:t>
            </a:r>
            <a:r>
              <a:rPr lang="en-GB" sz="1200" dirty="0" smtClean="0"/>
              <a:t>= What do you think of?</a:t>
            </a:r>
          </a:p>
          <a:p>
            <a:r>
              <a:rPr lang="en-GB" sz="1200" b="1" dirty="0" smtClean="0"/>
              <a:t>6</a:t>
            </a:r>
            <a:r>
              <a:rPr lang="en-GB" sz="1200" dirty="0" smtClean="0"/>
              <a:t>. </a:t>
            </a:r>
            <a:r>
              <a:rPr lang="en-GB" sz="1200" b="1" dirty="0" err="1" smtClean="0"/>
              <a:t>Tu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crois</a:t>
            </a:r>
            <a:r>
              <a:rPr lang="en-GB" sz="1200" b="1" dirty="0" smtClean="0"/>
              <a:t> que… ? </a:t>
            </a:r>
            <a:r>
              <a:rPr lang="en-GB" sz="1200" b="1" dirty="0" err="1" smtClean="0"/>
              <a:t>Croyez-vous</a:t>
            </a:r>
            <a:r>
              <a:rPr lang="en-GB" sz="1200" b="1" dirty="0" smtClean="0"/>
              <a:t> que…. ? </a:t>
            </a:r>
            <a:r>
              <a:rPr lang="en-GB" sz="1200" dirty="0" smtClean="0"/>
              <a:t>= Do you think that…. ? </a:t>
            </a:r>
          </a:p>
          <a:p>
            <a:r>
              <a:rPr lang="en-GB" sz="1200" b="1" dirty="0" smtClean="0"/>
              <a:t>7. </a:t>
            </a:r>
            <a:r>
              <a:rPr lang="en-GB" sz="1200" b="1" dirty="0" err="1" smtClean="0"/>
              <a:t>Tu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peux</a:t>
            </a:r>
            <a:r>
              <a:rPr lang="en-GB" sz="1200" b="1" dirty="0" smtClean="0"/>
              <a:t> (</a:t>
            </a:r>
            <a:r>
              <a:rPr lang="en-GB" sz="1200" b="1" dirty="0" err="1" smtClean="0"/>
              <a:t>conseiller</a:t>
            </a:r>
            <a:r>
              <a:rPr lang="en-GB" sz="1200" b="1" dirty="0" smtClean="0"/>
              <a:t>) ? / </a:t>
            </a:r>
            <a:r>
              <a:rPr lang="en-GB" sz="1200" b="1" dirty="0" err="1" smtClean="0"/>
              <a:t>Pouvez-vous</a:t>
            </a:r>
            <a:r>
              <a:rPr lang="en-GB" sz="1200" b="1" dirty="0" smtClean="0"/>
              <a:t> (</a:t>
            </a:r>
            <a:r>
              <a:rPr lang="en-GB" sz="1200" b="1" dirty="0" err="1" smtClean="0"/>
              <a:t>m’aider</a:t>
            </a:r>
            <a:r>
              <a:rPr lang="en-GB" sz="1200" b="1" dirty="0" smtClean="0"/>
              <a:t>) ? </a:t>
            </a:r>
            <a:r>
              <a:rPr lang="en-GB" sz="1200" dirty="0" smtClean="0"/>
              <a:t>= Can you (recommend) ? Can you (help me) ?</a:t>
            </a:r>
          </a:p>
          <a:p>
            <a:endParaRPr lang="en-GB" sz="1200" dirty="0" smtClean="0"/>
          </a:p>
          <a:p>
            <a:r>
              <a:rPr lang="en-GB" sz="1200" b="1" dirty="0" smtClean="0"/>
              <a:t>8. A </a:t>
            </a:r>
            <a:r>
              <a:rPr lang="en-GB" sz="1200" b="1" dirty="0" err="1" smtClean="0"/>
              <a:t>quelle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heure</a:t>
            </a:r>
            <a:r>
              <a:rPr lang="en-GB" sz="1200" b="1" dirty="0" smtClean="0"/>
              <a:t>?  </a:t>
            </a:r>
            <a:r>
              <a:rPr lang="en-GB" sz="1200" dirty="0" smtClean="0"/>
              <a:t>= At what time?</a:t>
            </a:r>
          </a:p>
          <a:p>
            <a:r>
              <a:rPr lang="en-GB" sz="1200" b="1" dirty="0" smtClean="0"/>
              <a:t>9. Comment? </a:t>
            </a:r>
            <a:r>
              <a:rPr lang="en-GB" sz="1200" dirty="0" smtClean="0"/>
              <a:t>= How?</a:t>
            </a:r>
          </a:p>
          <a:p>
            <a:r>
              <a:rPr lang="en-GB" sz="1200" b="1" dirty="0" smtClean="0"/>
              <a:t>10. </a:t>
            </a:r>
            <a:r>
              <a:rPr lang="en-GB" sz="1200" b="1" dirty="0" err="1" smtClean="0"/>
              <a:t>C’est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combien</a:t>
            </a:r>
            <a:r>
              <a:rPr lang="en-GB" sz="1200" b="1" dirty="0" smtClean="0"/>
              <a:t>?  </a:t>
            </a:r>
            <a:r>
              <a:rPr lang="en-GB" sz="1200" b="1" dirty="0" err="1" smtClean="0"/>
              <a:t>Ça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coute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combien</a:t>
            </a:r>
            <a:r>
              <a:rPr lang="en-GB" sz="1200" b="1" dirty="0" smtClean="0"/>
              <a:t>? </a:t>
            </a:r>
            <a:r>
              <a:rPr lang="en-GB" sz="1200" dirty="0" smtClean="0"/>
              <a:t>= How much is it?</a:t>
            </a:r>
          </a:p>
          <a:p>
            <a:r>
              <a:rPr lang="en-GB" sz="1200" b="1" dirty="0" smtClean="0"/>
              <a:t>11. </a:t>
            </a:r>
            <a:r>
              <a:rPr lang="en-GB" sz="1200" b="1" dirty="0" err="1" smtClean="0"/>
              <a:t>Combien</a:t>
            </a:r>
            <a:r>
              <a:rPr lang="en-GB" sz="1200" b="1" dirty="0" smtClean="0"/>
              <a:t> de </a:t>
            </a:r>
            <a:r>
              <a:rPr lang="en-GB" sz="1200" b="1" dirty="0" err="1" smtClean="0"/>
              <a:t>fois</a:t>
            </a:r>
            <a:r>
              <a:rPr lang="en-GB" sz="1200" b="1" dirty="0" smtClean="0"/>
              <a:t>…? </a:t>
            </a:r>
            <a:r>
              <a:rPr lang="en-GB" sz="1200" dirty="0" smtClean="0"/>
              <a:t>= How many times?</a:t>
            </a:r>
          </a:p>
          <a:p>
            <a:r>
              <a:rPr lang="en-GB" sz="1200" b="1" dirty="0" smtClean="0"/>
              <a:t>12. </a:t>
            </a:r>
            <a:r>
              <a:rPr lang="en-GB" sz="1200" b="1" dirty="0" err="1" smtClean="0"/>
              <a:t>Pourquoi</a:t>
            </a:r>
            <a:r>
              <a:rPr lang="en-GB" sz="1200" b="1" dirty="0" smtClean="0"/>
              <a:t>….? = </a:t>
            </a:r>
            <a:r>
              <a:rPr lang="en-GB" sz="1200" dirty="0" smtClean="0"/>
              <a:t>Why?</a:t>
            </a:r>
          </a:p>
          <a:p>
            <a:r>
              <a:rPr lang="en-GB" sz="1200" b="1" dirty="0" smtClean="0"/>
              <a:t>13. </a:t>
            </a:r>
            <a:r>
              <a:rPr lang="en-GB" sz="1200" b="1" dirty="0" err="1" smtClean="0"/>
              <a:t>Quand</a:t>
            </a:r>
            <a:r>
              <a:rPr lang="en-GB" sz="1200" b="1" dirty="0" smtClean="0"/>
              <a:t> ? </a:t>
            </a:r>
            <a:r>
              <a:rPr lang="en-GB" sz="1200" dirty="0" smtClean="0"/>
              <a:t>= When ?</a:t>
            </a:r>
          </a:p>
          <a:p>
            <a:r>
              <a:rPr lang="en-GB" sz="1200" b="1" dirty="0" smtClean="0"/>
              <a:t>14 Avec qui ? </a:t>
            </a:r>
            <a:r>
              <a:rPr lang="en-GB" sz="1200" dirty="0" smtClean="0"/>
              <a:t>= who with / with who ?</a:t>
            </a:r>
          </a:p>
          <a:p>
            <a:r>
              <a:rPr lang="en-GB" sz="1200" b="1" dirty="0" smtClean="0"/>
              <a:t>15. </a:t>
            </a:r>
            <a:r>
              <a:rPr lang="en-GB" sz="1200" b="1" dirty="0" err="1" smtClean="0"/>
              <a:t>Où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est</a:t>
            </a:r>
            <a:r>
              <a:rPr lang="en-GB" sz="1200" b="1" dirty="0" smtClean="0"/>
              <a:t>… / </a:t>
            </a:r>
            <a:r>
              <a:rPr lang="en-GB" sz="1200" b="1" dirty="0" err="1" smtClean="0"/>
              <a:t>Où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sont</a:t>
            </a:r>
            <a:r>
              <a:rPr lang="en-GB" sz="1200" b="1" dirty="0" smtClean="0"/>
              <a:t>… ? </a:t>
            </a:r>
            <a:r>
              <a:rPr lang="en-GB" sz="1200" dirty="0" smtClean="0"/>
              <a:t>= Where is/Where are ?</a:t>
            </a:r>
          </a:p>
          <a:p>
            <a:r>
              <a:rPr lang="en-GB" sz="1200" b="1" dirty="0" smtClean="0"/>
              <a:t>16. </a:t>
            </a:r>
            <a:r>
              <a:rPr lang="en-GB" sz="1200" b="1" dirty="0" err="1" smtClean="0"/>
              <a:t>Combien</a:t>
            </a:r>
            <a:r>
              <a:rPr lang="en-GB" sz="1200" b="1" dirty="0" smtClean="0"/>
              <a:t> de temps?  = </a:t>
            </a:r>
            <a:r>
              <a:rPr lang="en-GB" sz="1200" dirty="0" smtClean="0"/>
              <a:t>How long for ?</a:t>
            </a:r>
          </a:p>
          <a:p>
            <a:r>
              <a:rPr lang="en-GB" sz="1200" b="1" dirty="0" smtClean="0"/>
              <a:t>17. Est-</a:t>
            </a:r>
            <a:r>
              <a:rPr lang="en-GB" sz="1200" b="1" dirty="0" err="1" smtClean="0"/>
              <a:t>ce</a:t>
            </a:r>
            <a:r>
              <a:rPr lang="en-GB" sz="1200" b="1" dirty="0" smtClean="0"/>
              <a:t> que (</a:t>
            </a:r>
            <a:r>
              <a:rPr lang="en-GB" sz="1200" b="1" dirty="0" err="1" smtClean="0"/>
              <a:t>c’est</a:t>
            </a:r>
            <a:r>
              <a:rPr lang="en-GB" sz="1200" b="1" dirty="0" smtClean="0"/>
              <a:t>)… ? </a:t>
            </a:r>
            <a:r>
              <a:rPr lang="en-GB" sz="1200" dirty="0" smtClean="0"/>
              <a:t>= Is (it)…. ?</a:t>
            </a:r>
          </a:p>
          <a:p>
            <a:r>
              <a:rPr lang="en-GB" sz="1200" b="1" dirty="0" smtClean="0"/>
              <a:t>18. Est-</a:t>
            </a:r>
            <a:r>
              <a:rPr lang="en-GB" sz="1200" b="1" dirty="0" err="1" smtClean="0"/>
              <a:t>ce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qu’il</a:t>
            </a:r>
            <a:r>
              <a:rPr lang="en-GB" sz="1200" b="1" dirty="0" smtClean="0"/>
              <a:t> y a…. ?  </a:t>
            </a:r>
            <a:r>
              <a:rPr lang="en-GB" sz="1200" dirty="0" smtClean="0"/>
              <a:t>= Is there… ?</a:t>
            </a:r>
          </a:p>
          <a:p>
            <a:r>
              <a:rPr lang="en-GB" sz="1200" b="1" dirty="0" smtClean="0"/>
              <a:t>19. </a:t>
            </a:r>
            <a:r>
              <a:rPr lang="en-GB" sz="1200" b="1" dirty="0" err="1" smtClean="0"/>
              <a:t>Qu’est-ce</a:t>
            </a:r>
            <a:r>
              <a:rPr lang="en-GB" sz="1200" b="1" dirty="0" smtClean="0"/>
              <a:t> que (</a:t>
            </a:r>
            <a:r>
              <a:rPr lang="en-GB" sz="1200" b="1" dirty="0" err="1" smtClean="0"/>
              <a:t>vous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aimez</a:t>
            </a:r>
            <a:r>
              <a:rPr lang="en-GB" sz="1200" b="1" dirty="0" smtClean="0"/>
              <a:t>)…. ? </a:t>
            </a:r>
            <a:r>
              <a:rPr lang="en-GB" sz="1200" dirty="0" smtClean="0"/>
              <a:t>What (do you like)…. ?</a:t>
            </a:r>
          </a:p>
          <a:p>
            <a:r>
              <a:rPr lang="en-GB" sz="1200" b="1" dirty="0" smtClean="0"/>
              <a:t>20. </a:t>
            </a:r>
            <a:r>
              <a:rPr lang="en-GB" sz="1200" b="1" dirty="0" err="1" smtClean="0"/>
              <a:t>Quel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est</a:t>
            </a:r>
            <a:r>
              <a:rPr lang="en-GB" sz="1200" b="1" dirty="0" smtClean="0"/>
              <a:t> ton/</a:t>
            </a:r>
            <a:r>
              <a:rPr lang="en-GB" sz="1200" b="1" dirty="0" err="1" smtClean="0"/>
              <a:t>votre</a:t>
            </a:r>
            <a:r>
              <a:rPr lang="en-GB" sz="1200" b="1" dirty="0" smtClean="0"/>
              <a:t> (opinion/</a:t>
            </a:r>
            <a:r>
              <a:rPr lang="en-GB" sz="1200" b="1" dirty="0" err="1" smtClean="0"/>
              <a:t>avis</a:t>
            </a:r>
            <a:r>
              <a:rPr lang="en-GB" sz="1200" b="1" dirty="0" smtClean="0"/>
              <a:t>) / (date de naissance)? </a:t>
            </a:r>
            <a:r>
              <a:rPr lang="en-GB" sz="1200" dirty="0" smtClean="0"/>
              <a:t>= What is your (opinion) / (date of birth) ? </a:t>
            </a:r>
          </a:p>
          <a:p>
            <a:r>
              <a:rPr lang="en-GB" sz="1200" b="1" dirty="0" smtClean="0"/>
              <a:t>21. </a:t>
            </a:r>
            <a:r>
              <a:rPr lang="en-GB" sz="1200" b="1" dirty="0" err="1" smtClean="0"/>
              <a:t>C’était</a:t>
            </a:r>
            <a:r>
              <a:rPr lang="en-GB" sz="1200" b="1" dirty="0" smtClean="0"/>
              <a:t> comment… ? </a:t>
            </a:r>
            <a:r>
              <a:rPr lang="en-GB" sz="1200" dirty="0" smtClean="0"/>
              <a:t>What was it like ?</a:t>
            </a:r>
          </a:p>
          <a:p>
            <a:r>
              <a:rPr lang="en-GB" sz="1200" dirty="0" smtClean="0"/>
              <a:t>22. </a:t>
            </a:r>
            <a:r>
              <a:rPr lang="en-GB" sz="1200" b="1" dirty="0" err="1" smtClean="0"/>
              <a:t>Quelle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sorte</a:t>
            </a:r>
            <a:r>
              <a:rPr lang="en-GB" sz="1200" b="1" dirty="0" smtClean="0"/>
              <a:t> de…? </a:t>
            </a:r>
            <a:r>
              <a:rPr lang="en-GB" sz="1200" dirty="0" smtClean="0"/>
              <a:t>= What type of….?</a:t>
            </a:r>
          </a:p>
          <a:p>
            <a:r>
              <a:rPr lang="en-GB" sz="1200" b="1" dirty="0" smtClean="0"/>
              <a:t> </a:t>
            </a:r>
          </a:p>
          <a:p>
            <a:r>
              <a:rPr lang="en-GB" sz="1200" b="1" dirty="0" smtClean="0"/>
              <a:t>23. </a:t>
            </a:r>
            <a:r>
              <a:rPr lang="en-GB" sz="1200" b="1" dirty="0" err="1" smtClean="0"/>
              <a:t>Décris-moi</a:t>
            </a:r>
            <a:r>
              <a:rPr lang="en-GB" sz="1200" b="1" dirty="0" smtClean="0"/>
              <a:t> </a:t>
            </a:r>
            <a:r>
              <a:rPr lang="en-GB" sz="1200" dirty="0" smtClean="0"/>
              <a:t>= Describe to me….</a:t>
            </a:r>
          </a:p>
          <a:p>
            <a:r>
              <a:rPr lang="en-GB" sz="1200" b="1" dirty="0" smtClean="0"/>
              <a:t>24. </a:t>
            </a:r>
            <a:r>
              <a:rPr lang="en-GB" sz="1200" b="1" dirty="0" err="1" smtClean="0"/>
              <a:t>Parles</a:t>
            </a:r>
            <a:r>
              <a:rPr lang="en-GB" sz="1200" b="1" dirty="0" err="1"/>
              <a:t>-</a:t>
            </a:r>
            <a:r>
              <a:rPr lang="en-GB" sz="1200" b="1" dirty="0" err="1" smtClean="0"/>
              <a:t>moi</a:t>
            </a:r>
            <a:r>
              <a:rPr lang="en-GB" sz="1200" b="1" dirty="0" smtClean="0"/>
              <a:t> de… </a:t>
            </a:r>
            <a:r>
              <a:rPr lang="en-GB" sz="1200" dirty="0" smtClean="0"/>
              <a:t>= Talk to me about….</a:t>
            </a:r>
          </a:p>
          <a:p>
            <a:r>
              <a:rPr lang="en-GB" sz="1200" b="1" dirty="0" smtClean="0"/>
              <a:t>25. Je </a:t>
            </a:r>
            <a:r>
              <a:rPr lang="en-GB" sz="1200" b="1" dirty="0" err="1" smtClean="0"/>
              <a:t>peux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vous</a:t>
            </a:r>
            <a:r>
              <a:rPr lang="en-GB" sz="1200" b="1" dirty="0" smtClean="0"/>
              <a:t> aider ? </a:t>
            </a:r>
            <a:r>
              <a:rPr lang="en-GB" sz="1200" dirty="0" smtClean="0"/>
              <a:t>= Can </a:t>
            </a:r>
            <a:r>
              <a:rPr lang="en-GB" sz="1200" dirty="0" err="1" smtClean="0"/>
              <a:t>i</a:t>
            </a:r>
            <a:r>
              <a:rPr lang="en-GB" sz="1200" dirty="0" smtClean="0"/>
              <a:t> help you 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2204864"/>
            <a:ext cx="3390672" cy="4093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1000" b="1" i="1" u="sng" dirty="0" smtClean="0"/>
              <a:t>Unknown elements….</a:t>
            </a:r>
          </a:p>
          <a:p>
            <a:pPr algn="ctr"/>
            <a:r>
              <a:rPr lang="en-GB" sz="1000" b="1" i="1" u="sng" dirty="0" smtClean="0"/>
              <a:t>! On your role play</a:t>
            </a:r>
          </a:p>
          <a:p>
            <a:pPr algn="ctr"/>
            <a:endParaRPr lang="en-GB" sz="1000" b="1" i="1" u="sng" dirty="0"/>
          </a:p>
          <a:p>
            <a:pPr marL="228600" lvl="0" indent="-228600" algn="ctr">
              <a:buAutoNum type="arabicPeriod"/>
            </a:pPr>
            <a:r>
              <a:rPr lang="fr-FR" sz="1000" b="1" dirty="0" smtClean="0"/>
              <a:t>Qu’est </a:t>
            </a:r>
            <a:r>
              <a:rPr lang="fr-FR" sz="1000" b="1" dirty="0"/>
              <a:t>ce que </a:t>
            </a:r>
            <a:r>
              <a:rPr lang="fr-FR" sz="1000" b="1" u="sng" dirty="0"/>
              <a:t>tu as/ vous avez (déjà)  fait</a:t>
            </a:r>
            <a:r>
              <a:rPr lang="fr-FR" sz="1000" b="1" dirty="0"/>
              <a:t> récemment ?</a:t>
            </a:r>
            <a:r>
              <a:rPr lang="fr-FR" sz="1000" dirty="0"/>
              <a:t> </a:t>
            </a:r>
            <a:r>
              <a:rPr lang="fr-FR" sz="1000" dirty="0" smtClean="0"/>
              <a:t> </a:t>
            </a:r>
          </a:p>
          <a:p>
            <a:pPr lvl="0" algn="ctr"/>
            <a:r>
              <a:rPr lang="fr-FR" sz="1000" dirty="0" err="1" smtClean="0"/>
              <a:t>What</a:t>
            </a:r>
            <a:r>
              <a:rPr lang="fr-FR" sz="1000" dirty="0" smtClean="0"/>
              <a:t> </a:t>
            </a:r>
            <a:r>
              <a:rPr lang="fr-FR" sz="1000" dirty="0"/>
              <a:t>have </a:t>
            </a:r>
            <a:r>
              <a:rPr lang="fr-FR" sz="1000" dirty="0" err="1"/>
              <a:t>you</a:t>
            </a:r>
            <a:r>
              <a:rPr lang="fr-FR" sz="1000" dirty="0"/>
              <a:t> (</a:t>
            </a:r>
            <a:r>
              <a:rPr lang="fr-FR" sz="1000" dirty="0" err="1"/>
              <a:t>already</a:t>
            </a:r>
            <a:r>
              <a:rPr lang="fr-FR" sz="1000" dirty="0"/>
              <a:t>) </a:t>
            </a:r>
            <a:r>
              <a:rPr lang="fr-FR" sz="1000" b="1" i="1" u="sng" dirty="0" err="1"/>
              <a:t>done</a:t>
            </a:r>
            <a:r>
              <a:rPr lang="fr-FR" sz="1000" b="1" dirty="0"/>
              <a:t> </a:t>
            </a:r>
            <a:r>
              <a:rPr lang="fr-FR" sz="1000" dirty="0" err="1"/>
              <a:t>recently</a:t>
            </a:r>
            <a:r>
              <a:rPr lang="fr-FR" sz="1000" dirty="0"/>
              <a:t> </a:t>
            </a:r>
            <a:r>
              <a:rPr lang="fr-FR" sz="1000" dirty="0" smtClean="0"/>
              <a:t>?</a:t>
            </a:r>
          </a:p>
          <a:p>
            <a:pPr lvl="0" algn="ctr"/>
            <a:endParaRPr lang="fr-FR" sz="1000" dirty="0"/>
          </a:p>
          <a:p>
            <a:pPr lvl="0" algn="ctr"/>
            <a:r>
              <a:rPr lang="fr-FR" sz="1000" b="1" dirty="0" smtClean="0"/>
              <a:t>2. Vous prenez le menu </a:t>
            </a:r>
            <a:r>
              <a:rPr lang="fr-FR" sz="1000" b="1" u="sng" dirty="0" smtClean="0"/>
              <a:t>a quelle prix?</a:t>
            </a:r>
          </a:p>
          <a:p>
            <a:pPr lvl="0" algn="ctr"/>
            <a:r>
              <a:rPr lang="fr-FR" sz="1000" b="1" u="sng" dirty="0" err="1" smtClean="0"/>
              <a:t>Which</a:t>
            </a:r>
            <a:r>
              <a:rPr lang="fr-FR" sz="1000" b="1" u="sng" dirty="0" smtClean="0"/>
              <a:t> </a:t>
            </a:r>
            <a:r>
              <a:rPr lang="fr-FR" sz="1000" b="1" u="sng" dirty="0" err="1" smtClean="0"/>
              <a:t>price</a:t>
            </a:r>
            <a:r>
              <a:rPr lang="fr-FR" sz="1000" b="1" u="sng" dirty="0" smtClean="0"/>
              <a:t> </a:t>
            </a:r>
            <a:r>
              <a:rPr lang="fr-FR" sz="1000" dirty="0" smtClean="0"/>
              <a:t>menu do </a:t>
            </a:r>
            <a:r>
              <a:rPr lang="fr-FR" sz="1000" dirty="0" err="1" smtClean="0"/>
              <a:t>you</a:t>
            </a:r>
            <a:r>
              <a:rPr lang="fr-FR" sz="1000" dirty="0" smtClean="0"/>
              <a:t> </a:t>
            </a:r>
            <a:r>
              <a:rPr lang="fr-FR" sz="1000" dirty="0" err="1" smtClean="0"/>
              <a:t>want</a:t>
            </a:r>
            <a:r>
              <a:rPr lang="fr-FR" sz="1000" dirty="0" smtClean="0"/>
              <a:t>?</a:t>
            </a:r>
            <a:endParaRPr lang="en-GB" sz="1000" dirty="0"/>
          </a:p>
          <a:p>
            <a:pPr algn="ctr"/>
            <a:r>
              <a:rPr lang="en-GB" sz="1000" b="1" i="1" u="sng" dirty="0" smtClean="0"/>
              <a:t> </a:t>
            </a:r>
          </a:p>
          <a:p>
            <a:pPr algn="ctr"/>
            <a:r>
              <a:rPr lang="en-GB" sz="1000" b="1" dirty="0" smtClean="0"/>
              <a:t>3. </a:t>
            </a:r>
            <a:r>
              <a:rPr lang="en-GB" sz="1000" b="1" dirty="0" err="1" smtClean="0"/>
              <a:t>Tu</a:t>
            </a:r>
            <a:r>
              <a:rPr lang="en-GB" sz="1000" b="1" dirty="0" smtClean="0"/>
              <a:t> le/la </a:t>
            </a:r>
            <a:r>
              <a:rPr lang="en-GB" sz="1000" b="1" dirty="0" err="1" smtClean="0"/>
              <a:t>connais</a:t>
            </a:r>
            <a:r>
              <a:rPr lang="en-GB" sz="1000" b="1" dirty="0" smtClean="0"/>
              <a:t> </a:t>
            </a:r>
            <a:r>
              <a:rPr lang="en-GB" sz="1000" b="1" dirty="0" err="1" smtClean="0"/>
              <a:t>depuis</a:t>
            </a:r>
            <a:r>
              <a:rPr lang="en-GB" sz="1000" b="1" dirty="0" smtClean="0"/>
              <a:t> </a:t>
            </a:r>
            <a:r>
              <a:rPr lang="en-GB" sz="1000" b="1" dirty="0" err="1" smtClean="0"/>
              <a:t>combien</a:t>
            </a:r>
            <a:r>
              <a:rPr lang="en-GB" sz="1000" b="1" dirty="0" smtClean="0"/>
              <a:t> de temps?</a:t>
            </a:r>
          </a:p>
          <a:p>
            <a:pPr algn="ctr"/>
            <a:r>
              <a:rPr lang="en-GB" sz="1000" b="1" i="1" u="sng" dirty="0" smtClean="0"/>
              <a:t>How long </a:t>
            </a:r>
            <a:r>
              <a:rPr lang="en-GB" sz="1000" dirty="0" smtClean="0"/>
              <a:t>have you known him/her?</a:t>
            </a:r>
          </a:p>
          <a:p>
            <a:pPr algn="ctr"/>
            <a:endParaRPr lang="en-GB" sz="1000" dirty="0"/>
          </a:p>
          <a:p>
            <a:pPr algn="ctr"/>
            <a:r>
              <a:rPr lang="en-GB" sz="1000" b="1" dirty="0" smtClean="0"/>
              <a:t>4. </a:t>
            </a:r>
            <a:r>
              <a:rPr lang="en-GB" sz="1000" b="1" dirty="0" err="1" smtClean="0"/>
              <a:t>Qu’est-ce</a:t>
            </a:r>
            <a:r>
              <a:rPr lang="en-GB" sz="1000" b="1" dirty="0" smtClean="0"/>
              <a:t> que </a:t>
            </a:r>
            <a:r>
              <a:rPr lang="en-GB" sz="1000" b="1" dirty="0" err="1" smtClean="0"/>
              <a:t>vouz</a:t>
            </a:r>
            <a:r>
              <a:rPr lang="en-GB" sz="1000" b="1" dirty="0" smtClean="0"/>
              <a:t> </a:t>
            </a:r>
            <a:r>
              <a:rPr lang="en-GB" sz="1000" b="1" dirty="0" err="1" smtClean="0"/>
              <a:t>aimez</a:t>
            </a:r>
            <a:r>
              <a:rPr lang="en-GB" sz="1000" b="1" dirty="0" smtClean="0"/>
              <a:t> / </a:t>
            </a:r>
            <a:r>
              <a:rPr lang="en-GB" sz="1000" b="1" dirty="0" err="1" smtClean="0"/>
              <a:t>tu</a:t>
            </a:r>
            <a:r>
              <a:rPr lang="en-GB" sz="1000" b="1" dirty="0" smtClean="0"/>
              <a:t> </a:t>
            </a:r>
            <a:r>
              <a:rPr lang="en-GB" sz="1000" b="1" dirty="0" err="1" smtClean="0"/>
              <a:t>aimes</a:t>
            </a:r>
            <a:r>
              <a:rPr lang="en-GB" sz="1000" b="1" dirty="0" smtClean="0"/>
              <a:t> faire?</a:t>
            </a:r>
          </a:p>
          <a:p>
            <a:pPr algn="ctr"/>
            <a:r>
              <a:rPr lang="en-GB" sz="1000" b="1" i="1" u="sng" dirty="0"/>
              <a:t>W</a:t>
            </a:r>
            <a:r>
              <a:rPr lang="en-GB" sz="1000" b="1" i="1" u="sng" dirty="0" smtClean="0"/>
              <a:t>hat do </a:t>
            </a:r>
            <a:r>
              <a:rPr lang="en-GB" sz="1000" dirty="0" smtClean="0"/>
              <a:t>you like to do?</a:t>
            </a:r>
          </a:p>
          <a:p>
            <a:pPr algn="ctr"/>
            <a:endParaRPr lang="en-GB" sz="1000" dirty="0"/>
          </a:p>
          <a:p>
            <a:pPr algn="ctr"/>
            <a:r>
              <a:rPr lang="en-GB" sz="1000" b="1" dirty="0" smtClean="0"/>
              <a:t>5. </a:t>
            </a:r>
            <a:r>
              <a:rPr lang="en-GB" sz="1000" b="1" dirty="0" err="1" smtClean="0"/>
              <a:t>Quelle</a:t>
            </a:r>
            <a:r>
              <a:rPr lang="en-GB" sz="1000" b="1" dirty="0" smtClean="0"/>
              <a:t> </a:t>
            </a:r>
            <a:r>
              <a:rPr lang="en-GB" sz="1000" b="1" dirty="0" err="1" smtClean="0"/>
              <a:t>est</a:t>
            </a:r>
            <a:r>
              <a:rPr lang="en-GB" sz="1000" b="1" dirty="0" smtClean="0"/>
              <a:t> la date </a:t>
            </a:r>
            <a:r>
              <a:rPr lang="en-GB" sz="1000" b="1" dirty="0" err="1" smtClean="0"/>
              <a:t>d’arrivée</a:t>
            </a:r>
            <a:r>
              <a:rPr lang="en-GB" sz="1000" b="1" dirty="0" smtClean="0"/>
              <a:t>?</a:t>
            </a:r>
          </a:p>
          <a:p>
            <a:pPr algn="ctr"/>
            <a:r>
              <a:rPr lang="en-GB" sz="1000" b="1" i="1" u="sng" dirty="0" smtClean="0"/>
              <a:t>What is </a:t>
            </a:r>
            <a:r>
              <a:rPr lang="en-GB" sz="1000" dirty="0" smtClean="0"/>
              <a:t>the date of arrival?</a:t>
            </a:r>
          </a:p>
          <a:p>
            <a:pPr algn="ctr"/>
            <a:endParaRPr lang="en-GB" sz="1000" dirty="0"/>
          </a:p>
          <a:p>
            <a:pPr algn="ctr"/>
            <a:r>
              <a:rPr lang="en-GB" sz="1000" b="1" dirty="0" smtClean="0"/>
              <a:t>6. </a:t>
            </a:r>
            <a:r>
              <a:rPr lang="en-GB" sz="1000" b="1" dirty="0" err="1" smtClean="0"/>
              <a:t>Combien</a:t>
            </a:r>
            <a:r>
              <a:rPr lang="en-GB" sz="1000" b="1" dirty="0" smtClean="0"/>
              <a:t> </a:t>
            </a:r>
            <a:r>
              <a:rPr lang="en-GB" sz="1000" b="1" dirty="0" err="1" smtClean="0"/>
              <a:t>voulez-vous</a:t>
            </a:r>
            <a:r>
              <a:rPr lang="en-GB" sz="1000" b="1" dirty="0" smtClean="0"/>
              <a:t> / </a:t>
            </a:r>
            <a:r>
              <a:rPr lang="en-GB" sz="1000" b="1" dirty="0" err="1" smtClean="0"/>
              <a:t>veux-tu</a:t>
            </a:r>
            <a:r>
              <a:rPr lang="en-GB" sz="1000" b="1" dirty="0" smtClean="0"/>
              <a:t> payer?</a:t>
            </a:r>
          </a:p>
          <a:p>
            <a:pPr algn="ctr"/>
            <a:r>
              <a:rPr lang="en-GB" sz="1000" b="1" i="1" u="sng" dirty="0" smtClean="0"/>
              <a:t>How much </a:t>
            </a:r>
            <a:r>
              <a:rPr lang="en-GB" sz="1000" dirty="0" smtClean="0"/>
              <a:t>do you want to pay?</a:t>
            </a:r>
          </a:p>
          <a:p>
            <a:pPr algn="ctr"/>
            <a:endParaRPr lang="en-GB" sz="1000" dirty="0"/>
          </a:p>
          <a:p>
            <a:pPr algn="ctr"/>
            <a:r>
              <a:rPr lang="en-GB" sz="1000" b="1" dirty="0" smtClean="0"/>
              <a:t>7. </a:t>
            </a:r>
            <a:r>
              <a:rPr lang="fr-FR" sz="1000" b="1" dirty="0" smtClean="0"/>
              <a:t>À quel club aimes-tu aller au collège?</a:t>
            </a:r>
          </a:p>
          <a:p>
            <a:pPr algn="ctr"/>
            <a:r>
              <a:rPr lang="fr-FR" sz="1000" b="1" i="1" u="sng" dirty="0" err="1" smtClean="0"/>
              <a:t>What</a:t>
            </a:r>
            <a:r>
              <a:rPr lang="fr-FR" sz="1000" b="1" dirty="0" smtClean="0"/>
              <a:t> </a:t>
            </a:r>
            <a:r>
              <a:rPr lang="fr-FR" sz="1000" dirty="0" smtClean="0"/>
              <a:t>clubs do </a:t>
            </a:r>
            <a:r>
              <a:rPr lang="fr-FR" sz="1000" dirty="0" err="1" smtClean="0"/>
              <a:t>you</a:t>
            </a:r>
            <a:r>
              <a:rPr lang="fr-FR" sz="1000" dirty="0" smtClean="0"/>
              <a:t> </a:t>
            </a:r>
            <a:r>
              <a:rPr lang="fr-FR" sz="1000" dirty="0" err="1" smtClean="0"/>
              <a:t>like</a:t>
            </a:r>
            <a:r>
              <a:rPr lang="fr-FR" sz="1000" dirty="0" smtClean="0"/>
              <a:t> to go to at </a:t>
            </a:r>
            <a:r>
              <a:rPr lang="fr-FR" sz="1000" dirty="0" err="1" smtClean="0"/>
              <a:t>schoo</a:t>
            </a:r>
            <a:r>
              <a:rPr lang="fr-FR" sz="1000" b="1" dirty="0" err="1" smtClean="0"/>
              <a:t>l</a:t>
            </a:r>
            <a:r>
              <a:rPr lang="fr-FR" sz="1000" b="1" dirty="0" smtClean="0"/>
              <a:t>?</a:t>
            </a:r>
          </a:p>
          <a:p>
            <a:pPr algn="ctr"/>
            <a:endParaRPr lang="fr-FR" sz="1000" b="1" dirty="0"/>
          </a:p>
          <a:p>
            <a:pPr algn="ctr"/>
            <a:r>
              <a:rPr lang="fr-FR" sz="1000" b="1" dirty="0" smtClean="0"/>
              <a:t>8. Le train part a quelle heure?</a:t>
            </a:r>
          </a:p>
          <a:p>
            <a:pPr algn="ctr"/>
            <a:r>
              <a:rPr lang="fr-FR" sz="1000" b="1" i="1" u="sng" dirty="0" err="1" smtClean="0"/>
              <a:t>What</a:t>
            </a:r>
            <a:r>
              <a:rPr lang="fr-FR" sz="1000" b="1" i="1" u="sng" dirty="0" smtClean="0"/>
              <a:t> time </a:t>
            </a:r>
            <a:r>
              <a:rPr lang="fr-FR" sz="1000" dirty="0" err="1" smtClean="0"/>
              <a:t>does</a:t>
            </a:r>
            <a:r>
              <a:rPr lang="fr-FR" sz="1000" dirty="0" smtClean="0"/>
              <a:t> the train </a:t>
            </a:r>
            <a:r>
              <a:rPr lang="fr-FR" sz="1000" dirty="0" err="1" smtClean="0"/>
              <a:t>leave</a:t>
            </a:r>
            <a:r>
              <a:rPr lang="fr-FR" sz="1000" dirty="0" smtClean="0"/>
              <a:t>?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538472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411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Wood</dc:creator>
  <cp:lastModifiedBy>Louise Tempest</cp:lastModifiedBy>
  <cp:revision>4</cp:revision>
  <cp:lastPrinted>2017-10-20T11:07:47Z</cp:lastPrinted>
  <dcterms:created xsi:type="dcterms:W3CDTF">2017-10-20T10:36:53Z</dcterms:created>
  <dcterms:modified xsi:type="dcterms:W3CDTF">2017-10-20T11:08:13Z</dcterms:modified>
</cp:coreProperties>
</file>