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57" r:id="rId11"/>
    <p:sldId id="258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8" r:id="rId20"/>
    <p:sldId id="289" r:id="rId21"/>
    <p:sldId id="290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CF1D-D2EE-45E3-A46A-E38A6D8C1872}" type="datetimeFigureOut">
              <a:rPr lang="en-GB" smtClean="0"/>
              <a:t>22/10/2019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AA4C-8D08-4716-B47F-D98627ED59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134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CF1D-D2EE-45E3-A46A-E38A6D8C1872}" type="datetimeFigureOut">
              <a:rPr lang="en-GB" smtClean="0"/>
              <a:t>22/10/2019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AA4C-8D08-4716-B47F-D98627ED59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656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CF1D-D2EE-45E3-A46A-E38A6D8C1872}" type="datetimeFigureOut">
              <a:rPr lang="en-GB" smtClean="0"/>
              <a:t>22/10/2019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AA4C-8D08-4716-B47F-D98627ED59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52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CF1D-D2EE-45E3-A46A-E38A6D8C1872}" type="datetimeFigureOut">
              <a:rPr lang="en-GB" smtClean="0"/>
              <a:t>22/10/2019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AA4C-8D08-4716-B47F-D98627ED59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365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CF1D-D2EE-45E3-A46A-E38A6D8C1872}" type="datetimeFigureOut">
              <a:rPr lang="en-GB" smtClean="0"/>
              <a:t>22/10/2019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AA4C-8D08-4716-B47F-D98627ED59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572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CF1D-D2EE-45E3-A46A-E38A6D8C1872}" type="datetimeFigureOut">
              <a:rPr lang="en-GB" smtClean="0"/>
              <a:t>22/10/2019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AA4C-8D08-4716-B47F-D98627ED59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521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CF1D-D2EE-45E3-A46A-E38A6D8C1872}" type="datetimeFigureOut">
              <a:rPr lang="en-GB" smtClean="0"/>
              <a:t>22/10/2019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AA4C-8D08-4716-B47F-D98627ED59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329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CF1D-D2EE-45E3-A46A-E38A6D8C1872}" type="datetimeFigureOut">
              <a:rPr lang="en-GB" smtClean="0"/>
              <a:t>22/10/2019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AA4C-8D08-4716-B47F-D98627ED59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076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CF1D-D2EE-45E3-A46A-E38A6D8C1872}" type="datetimeFigureOut">
              <a:rPr lang="en-GB" smtClean="0"/>
              <a:t>22/10/2019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AA4C-8D08-4716-B47F-D98627ED59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464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CF1D-D2EE-45E3-A46A-E38A6D8C1872}" type="datetimeFigureOut">
              <a:rPr lang="en-GB" smtClean="0"/>
              <a:t>22/10/2019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AA4C-8D08-4716-B47F-D98627ED59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851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CCF1D-D2EE-45E3-A46A-E38A6D8C1872}" type="datetimeFigureOut">
              <a:rPr lang="en-GB" smtClean="0"/>
              <a:t>22/10/2019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0AA4C-8D08-4716-B47F-D98627ED59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442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CCF1D-D2EE-45E3-A46A-E38A6D8C1872}" type="datetimeFigureOut">
              <a:rPr lang="en-GB" smtClean="0"/>
              <a:t>22/10/2019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0AA4C-8D08-4716-B47F-D98627ED59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759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Writing Tasks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043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0650"/>
            <a:ext cx="9363075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8051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2100"/>
            <a:ext cx="91821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9849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8748464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552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83" y="548680"/>
            <a:ext cx="8820472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183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7" y="476672"/>
            <a:ext cx="9115425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2866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985838"/>
            <a:ext cx="8267700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836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4888"/>
            <a:ext cx="9429750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692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5450"/>
            <a:ext cx="929640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641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5"/>
            <a:ext cx="8067286" cy="5667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029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71613"/>
            <a:ext cx="8676456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41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53244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9288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4900"/>
            <a:ext cx="8676456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036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86" y="476672"/>
            <a:ext cx="7668628" cy="541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1177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6350"/>
            <a:ext cx="8820472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754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52550"/>
            <a:ext cx="8820472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804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62038"/>
            <a:ext cx="8820472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45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033463"/>
            <a:ext cx="7962900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1439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71" y="476672"/>
            <a:ext cx="7095268" cy="5371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8658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2125"/>
            <a:ext cx="9363075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179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4438"/>
            <a:ext cx="8604448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6559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Higher Tasks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558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460432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2392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981075"/>
            <a:ext cx="89535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1383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004888"/>
            <a:ext cx="9001125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1927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014413"/>
            <a:ext cx="8134350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3083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5363"/>
            <a:ext cx="883920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4432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3925"/>
            <a:ext cx="9153525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94757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1042988"/>
            <a:ext cx="902017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4644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7275"/>
            <a:ext cx="8676456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82453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750"/>
            <a:ext cx="9382125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0680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1052513"/>
            <a:ext cx="896302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665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023938"/>
            <a:ext cx="7858125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6834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0138"/>
            <a:ext cx="9258300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052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</Words>
  <Application>Microsoft Office PowerPoint</Application>
  <PresentationFormat>On-screen Show (4:3)</PresentationFormat>
  <Paragraphs>2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Writing Tasks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Higher Tasks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Tasks</dc:title>
  <dc:creator>Louise TEMPEST</dc:creator>
  <cp:lastModifiedBy>Louise TEMPEST</cp:lastModifiedBy>
  <cp:revision>6</cp:revision>
  <dcterms:created xsi:type="dcterms:W3CDTF">2019-10-21T19:09:25Z</dcterms:created>
  <dcterms:modified xsi:type="dcterms:W3CDTF">2019-10-22T18:36:03Z</dcterms:modified>
</cp:coreProperties>
</file>